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Lst>
  <p:sldSz cx="12192000" cy="6858000"/>
  <p:notesSz cx="6858000" cy="9144000"/>
  <p:defaultText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F382AD5E-6077-47ED-8DE3-99A3FA2D6E73}" v="115" dt="2020-12-21T08:44:56.382"/>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72" d="100"/>
          <a:sy n="72" d="100"/>
        </p:scale>
        <p:origin x="660" y="6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microsoft.com/office/2015/10/relationships/revisionInfo" Target="revisionInfo.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microsoft.com/office/2016/11/relationships/changesInfo" Target="changesInfos/changesInfo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Aurelia Sokołowska" userId="S::aursoko89@eszkola.opolskie.pl::dbe3620b-9613-43c2-b924-87bf08259f31" providerId="AD" clId="Web-{F382AD5E-6077-47ED-8DE3-99A3FA2D6E73}"/>
    <pc:docChg chg="modSld">
      <pc:chgData name="Aurelia Sokołowska" userId="S::aursoko89@eszkola.opolskie.pl::dbe3620b-9613-43c2-b924-87bf08259f31" providerId="AD" clId="Web-{F382AD5E-6077-47ED-8DE3-99A3FA2D6E73}" dt="2020-12-21T08:44:56.382" v="109" actId="20577"/>
      <pc:docMkLst>
        <pc:docMk/>
      </pc:docMkLst>
      <pc:sldChg chg="modSp">
        <pc:chgData name="Aurelia Sokołowska" userId="S::aursoko89@eszkola.opolskie.pl::dbe3620b-9613-43c2-b924-87bf08259f31" providerId="AD" clId="Web-{F382AD5E-6077-47ED-8DE3-99A3FA2D6E73}" dt="2020-12-21T08:40:41.145" v="6" actId="20577"/>
        <pc:sldMkLst>
          <pc:docMk/>
          <pc:sldMk cId="1230254155" sldId="256"/>
        </pc:sldMkLst>
        <pc:spChg chg="mod">
          <ac:chgData name="Aurelia Sokołowska" userId="S::aursoko89@eszkola.opolskie.pl::dbe3620b-9613-43c2-b924-87bf08259f31" providerId="AD" clId="Web-{F382AD5E-6077-47ED-8DE3-99A3FA2D6E73}" dt="2020-12-21T08:40:41.145" v="6" actId="20577"/>
          <ac:spMkLst>
            <pc:docMk/>
            <pc:sldMk cId="1230254155" sldId="256"/>
            <ac:spMk id="3" creationId="{FA66A9C3-7BBA-4D0B-A9CF-AAD7327E84D6}"/>
          </ac:spMkLst>
        </pc:spChg>
      </pc:sldChg>
      <pc:sldChg chg="modSp">
        <pc:chgData name="Aurelia Sokołowska" userId="S::aursoko89@eszkola.opolskie.pl::dbe3620b-9613-43c2-b924-87bf08259f31" providerId="AD" clId="Web-{F382AD5E-6077-47ED-8DE3-99A3FA2D6E73}" dt="2020-12-21T08:40:47.411" v="8" actId="20577"/>
        <pc:sldMkLst>
          <pc:docMk/>
          <pc:sldMk cId="2896849096" sldId="257"/>
        </pc:sldMkLst>
        <pc:spChg chg="mod">
          <ac:chgData name="Aurelia Sokołowska" userId="S::aursoko89@eszkola.opolskie.pl::dbe3620b-9613-43c2-b924-87bf08259f31" providerId="AD" clId="Web-{F382AD5E-6077-47ED-8DE3-99A3FA2D6E73}" dt="2020-12-21T08:40:47.411" v="8" actId="20577"/>
          <ac:spMkLst>
            <pc:docMk/>
            <pc:sldMk cId="2896849096" sldId="257"/>
            <ac:spMk id="2" creationId="{2F6E7A39-3772-4270-8389-9DCE108CB9FA}"/>
          </ac:spMkLst>
        </pc:spChg>
      </pc:sldChg>
      <pc:sldChg chg="modSp">
        <pc:chgData name="Aurelia Sokołowska" userId="S::aursoko89@eszkola.opolskie.pl::dbe3620b-9613-43c2-b924-87bf08259f31" providerId="AD" clId="Web-{F382AD5E-6077-47ED-8DE3-99A3FA2D6E73}" dt="2020-12-21T08:43:11.631" v="51" actId="20577"/>
        <pc:sldMkLst>
          <pc:docMk/>
          <pc:sldMk cId="2750569891" sldId="271"/>
        </pc:sldMkLst>
        <pc:spChg chg="mod">
          <ac:chgData name="Aurelia Sokołowska" userId="S::aursoko89@eszkola.opolskie.pl::dbe3620b-9613-43c2-b924-87bf08259f31" providerId="AD" clId="Web-{F382AD5E-6077-47ED-8DE3-99A3FA2D6E73}" dt="2020-12-21T08:43:11.631" v="51" actId="20577"/>
          <ac:spMkLst>
            <pc:docMk/>
            <pc:sldMk cId="2750569891" sldId="271"/>
            <ac:spMk id="3" creationId="{3B0F059E-7FB8-4F3E-82B0-567BFEE004A7}"/>
          </ac:spMkLst>
        </pc:spChg>
      </pc:sldChg>
      <pc:sldChg chg="modSp">
        <pc:chgData name="Aurelia Sokołowska" userId="S::aursoko89@eszkola.opolskie.pl::dbe3620b-9613-43c2-b924-87bf08259f31" providerId="AD" clId="Web-{F382AD5E-6077-47ED-8DE3-99A3FA2D6E73}" dt="2020-12-21T08:43:28.178" v="59" actId="20577"/>
        <pc:sldMkLst>
          <pc:docMk/>
          <pc:sldMk cId="904446230" sldId="272"/>
        </pc:sldMkLst>
        <pc:spChg chg="mod">
          <ac:chgData name="Aurelia Sokołowska" userId="S::aursoko89@eszkola.opolskie.pl::dbe3620b-9613-43c2-b924-87bf08259f31" providerId="AD" clId="Web-{F382AD5E-6077-47ED-8DE3-99A3FA2D6E73}" dt="2020-12-21T08:43:28.178" v="59" actId="20577"/>
          <ac:spMkLst>
            <pc:docMk/>
            <pc:sldMk cId="904446230" sldId="272"/>
            <ac:spMk id="3" creationId="{7F501F87-46E9-4A52-947D-F1FC5896AAE4}"/>
          </ac:spMkLst>
        </pc:spChg>
      </pc:sldChg>
      <pc:sldChg chg="modSp">
        <pc:chgData name="Aurelia Sokołowska" userId="S::aursoko89@eszkola.opolskie.pl::dbe3620b-9613-43c2-b924-87bf08259f31" providerId="AD" clId="Web-{F382AD5E-6077-47ED-8DE3-99A3FA2D6E73}" dt="2020-12-21T08:44:01.647" v="69" actId="20577"/>
        <pc:sldMkLst>
          <pc:docMk/>
          <pc:sldMk cId="3526065037" sldId="273"/>
        </pc:sldMkLst>
        <pc:spChg chg="mod">
          <ac:chgData name="Aurelia Sokołowska" userId="S::aursoko89@eszkola.opolskie.pl::dbe3620b-9613-43c2-b924-87bf08259f31" providerId="AD" clId="Web-{F382AD5E-6077-47ED-8DE3-99A3FA2D6E73}" dt="2020-12-21T08:43:44.053" v="65" actId="20577"/>
          <ac:spMkLst>
            <pc:docMk/>
            <pc:sldMk cId="3526065037" sldId="273"/>
            <ac:spMk id="2" creationId="{1CD81B4A-5ABF-4C65-9473-029FA207F2D7}"/>
          </ac:spMkLst>
        </pc:spChg>
        <pc:spChg chg="mod">
          <ac:chgData name="Aurelia Sokołowska" userId="S::aursoko89@eszkola.opolskie.pl::dbe3620b-9613-43c2-b924-87bf08259f31" providerId="AD" clId="Web-{F382AD5E-6077-47ED-8DE3-99A3FA2D6E73}" dt="2020-12-21T08:44:01.647" v="69" actId="20577"/>
          <ac:spMkLst>
            <pc:docMk/>
            <pc:sldMk cId="3526065037" sldId="273"/>
            <ac:spMk id="3" creationId="{3E0F9BFA-11FE-4261-B3A6-BFEA48B7B71D}"/>
          </ac:spMkLst>
        </pc:spChg>
      </pc:sldChg>
      <pc:sldChg chg="modSp">
        <pc:chgData name="Aurelia Sokołowska" userId="S::aursoko89@eszkola.opolskie.pl::dbe3620b-9613-43c2-b924-87bf08259f31" providerId="AD" clId="Web-{F382AD5E-6077-47ED-8DE3-99A3FA2D6E73}" dt="2020-12-21T08:44:56.382" v="108" actId="20577"/>
        <pc:sldMkLst>
          <pc:docMk/>
          <pc:sldMk cId="85876238" sldId="274"/>
        </pc:sldMkLst>
        <pc:spChg chg="mod">
          <ac:chgData name="Aurelia Sokołowska" userId="S::aursoko89@eszkola.opolskie.pl::dbe3620b-9613-43c2-b924-87bf08259f31" providerId="AD" clId="Web-{F382AD5E-6077-47ED-8DE3-99A3FA2D6E73}" dt="2020-12-21T08:44:56.382" v="108" actId="20577"/>
          <ac:spMkLst>
            <pc:docMk/>
            <pc:sldMk cId="85876238" sldId="274"/>
            <ac:spMk id="2" creationId="{C982919F-F2CF-4616-9237-80C1455DA4D4}"/>
          </ac:spMkLst>
        </pc:spChg>
      </pc:sld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Slajd tytułowy">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2186618B-567E-403B-AF17-5C049C7743F7}"/>
              </a:ext>
            </a:extLst>
          </p:cNvPr>
          <p:cNvSpPr>
            <a:spLocks noGrp="1"/>
          </p:cNvSpPr>
          <p:nvPr>
            <p:ph type="ctrTitle"/>
          </p:nvPr>
        </p:nvSpPr>
        <p:spPr>
          <a:xfrm>
            <a:off x="1524000" y="1122363"/>
            <a:ext cx="9144000" cy="2387600"/>
          </a:xfrm>
        </p:spPr>
        <p:txBody>
          <a:bodyPr anchor="b"/>
          <a:lstStyle>
            <a:lvl1pPr algn="ctr">
              <a:defRPr sz="6000"/>
            </a:lvl1pPr>
          </a:lstStyle>
          <a:p>
            <a:r>
              <a:rPr lang="pl-PL"/>
              <a:t>Kliknij, aby edytować styl</a:t>
            </a:r>
          </a:p>
        </p:txBody>
      </p:sp>
      <p:sp>
        <p:nvSpPr>
          <p:cNvPr id="3" name="Podtytuł 2">
            <a:extLst>
              <a:ext uri="{FF2B5EF4-FFF2-40B4-BE49-F238E27FC236}">
                <a16:creationId xmlns:a16="http://schemas.microsoft.com/office/drawing/2014/main" id="{6C45C7CF-A488-467F-ACC6-D55E8B58B7CD}"/>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pl-PL"/>
              <a:t>Kliknij, aby edytować styl wzorca podtytułu</a:t>
            </a:r>
          </a:p>
        </p:txBody>
      </p:sp>
      <p:sp>
        <p:nvSpPr>
          <p:cNvPr id="4" name="Symbol zastępczy daty 3">
            <a:extLst>
              <a:ext uri="{FF2B5EF4-FFF2-40B4-BE49-F238E27FC236}">
                <a16:creationId xmlns:a16="http://schemas.microsoft.com/office/drawing/2014/main" id="{05F66AB4-206C-4FF0-BD35-895CD00AD979}"/>
              </a:ext>
            </a:extLst>
          </p:cNvPr>
          <p:cNvSpPr>
            <a:spLocks noGrp="1"/>
          </p:cNvSpPr>
          <p:nvPr>
            <p:ph type="dt" sz="half" idx="10"/>
          </p:nvPr>
        </p:nvSpPr>
        <p:spPr/>
        <p:txBody>
          <a:bodyPr/>
          <a:lstStyle/>
          <a:p>
            <a:fld id="{40794F2A-F833-496A-9C28-43D88D11C271}" type="datetimeFigureOut">
              <a:rPr lang="pl-PL" smtClean="0"/>
              <a:t>21.12.2020</a:t>
            </a:fld>
            <a:endParaRPr lang="pl-PL"/>
          </a:p>
        </p:txBody>
      </p:sp>
      <p:sp>
        <p:nvSpPr>
          <p:cNvPr id="5" name="Symbol zastępczy stopki 4">
            <a:extLst>
              <a:ext uri="{FF2B5EF4-FFF2-40B4-BE49-F238E27FC236}">
                <a16:creationId xmlns:a16="http://schemas.microsoft.com/office/drawing/2014/main" id="{8BC6A787-706A-496E-83B5-8685CEF7E80B}"/>
              </a:ext>
            </a:extLst>
          </p:cNvPr>
          <p:cNvSpPr>
            <a:spLocks noGrp="1"/>
          </p:cNvSpPr>
          <p:nvPr>
            <p:ph type="ftr" sz="quarter" idx="11"/>
          </p:nvPr>
        </p:nvSpPr>
        <p:spPr/>
        <p:txBody>
          <a:bodyPr/>
          <a:lstStyle/>
          <a:p>
            <a:endParaRPr lang="pl-PL"/>
          </a:p>
        </p:txBody>
      </p:sp>
      <p:sp>
        <p:nvSpPr>
          <p:cNvPr id="6" name="Symbol zastępczy numeru slajdu 5">
            <a:extLst>
              <a:ext uri="{FF2B5EF4-FFF2-40B4-BE49-F238E27FC236}">
                <a16:creationId xmlns:a16="http://schemas.microsoft.com/office/drawing/2014/main" id="{CABFEC60-5FD7-4B74-BBA2-E1360C9C8547}"/>
              </a:ext>
            </a:extLst>
          </p:cNvPr>
          <p:cNvSpPr>
            <a:spLocks noGrp="1"/>
          </p:cNvSpPr>
          <p:nvPr>
            <p:ph type="sldNum" sz="quarter" idx="12"/>
          </p:nvPr>
        </p:nvSpPr>
        <p:spPr/>
        <p:txBody>
          <a:bodyPr/>
          <a:lstStyle/>
          <a:p>
            <a:fld id="{9052E17A-C221-4550-9D8A-6FFCAB950449}" type="slidenum">
              <a:rPr lang="pl-PL" smtClean="0"/>
              <a:t>‹#›</a:t>
            </a:fld>
            <a:endParaRPr lang="pl-PL"/>
          </a:p>
        </p:txBody>
      </p:sp>
    </p:spTree>
    <p:extLst>
      <p:ext uri="{BB962C8B-B14F-4D97-AF65-F5344CB8AC3E}">
        <p14:creationId xmlns:p14="http://schemas.microsoft.com/office/powerpoint/2010/main" val="359733199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ytuł i tekst pionowy">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B6637868-C6BC-40D7-9616-F1CC2229E055}"/>
              </a:ext>
            </a:extLst>
          </p:cNvPr>
          <p:cNvSpPr>
            <a:spLocks noGrp="1"/>
          </p:cNvSpPr>
          <p:nvPr>
            <p:ph type="title"/>
          </p:nvPr>
        </p:nvSpPr>
        <p:spPr/>
        <p:txBody>
          <a:bodyPr/>
          <a:lstStyle/>
          <a:p>
            <a:r>
              <a:rPr lang="pl-PL"/>
              <a:t>Kliknij, aby edytować styl</a:t>
            </a:r>
          </a:p>
        </p:txBody>
      </p:sp>
      <p:sp>
        <p:nvSpPr>
          <p:cNvPr id="3" name="Symbol zastępczy tytułu pionowego 2">
            <a:extLst>
              <a:ext uri="{FF2B5EF4-FFF2-40B4-BE49-F238E27FC236}">
                <a16:creationId xmlns:a16="http://schemas.microsoft.com/office/drawing/2014/main" id="{B8CE0436-7A12-4496-8D03-19DF7B7B071D}"/>
              </a:ext>
            </a:extLst>
          </p:cNvPr>
          <p:cNvSpPr>
            <a:spLocks noGrp="1"/>
          </p:cNvSpPr>
          <p:nvPr>
            <p:ph type="body" orient="vert" idx="1"/>
          </p:nvPr>
        </p:nvSpPr>
        <p:spPr/>
        <p:txBody>
          <a:bodyPr vert="eaVert"/>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4" name="Symbol zastępczy daty 3">
            <a:extLst>
              <a:ext uri="{FF2B5EF4-FFF2-40B4-BE49-F238E27FC236}">
                <a16:creationId xmlns:a16="http://schemas.microsoft.com/office/drawing/2014/main" id="{E400BEAD-548A-420C-AD83-913DB072474B}"/>
              </a:ext>
            </a:extLst>
          </p:cNvPr>
          <p:cNvSpPr>
            <a:spLocks noGrp="1"/>
          </p:cNvSpPr>
          <p:nvPr>
            <p:ph type="dt" sz="half" idx="10"/>
          </p:nvPr>
        </p:nvSpPr>
        <p:spPr/>
        <p:txBody>
          <a:bodyPr/>
          <a:lstStyle/>
          <a:p>
            <a:fld id="{40794F2A-F833-496A-9C28-43D88D11C271}" type="datetimeFigureOut">
              <a:rPr lang="pl-PL" smtClean="0"/>
              <a:t>21.12.2020</a:t>
            </a:fld>
            <a:endParaRPr lang="pl-PL"/>
          </a:p>
        </p:txBody>
      </p:sp>
      <p:sp>
        <p:nvSpPr>
          <p:cNvPr id="5" name="Symbol zastępczy stopki 4">
            <a:extLst>
              <a:ext uri="{FF2B5EF4-FFF2-40B4-BE49-F238E27FC236}">
                <a16:creationId xmlns:a16="http://schemas.microsoft.com/office/drawing/2014/main" id="{3E40812E-E429-4B7A-80C3-7190FD8FFE29}"/>
              </a:ext>
            </a:extLst>
          </p:cNvPr>
          <p:cNvSpPr>
            <a:spLocks noGrp="1"/>
          </p:cNvSpPr>
          <p:nvPr>
            <p:ph type="ftr" sz="quarter" idx="11"/>
          </p:nvPr>
        </p:nvSpPr>
        <p:spPr/>
        <p:txBody>
          <a:bodyPr/>
          <a:lstStyle/>
          <a:p>
            <a:endParaRPr lang="pl-PL"/>
          </a:p>
        </p:txBody>
      </p:sp>
      <p:sp>
        <p:nvSpPr>
          <p:cNvPr id="6" name="Symbol zastępczy numeru slajdu 5">
            <a:extLst>
              <a:ext uri="{FF2B5EF4-FFF2-40B4-BE49-F238E27FC236}">
                <a16:creationId xmlns:a16="http://schemas.microsoft.com/office/drawing/2014/main" id="{FA62DF45-AB50-4AF7-B033-9CED7392B39C}"/>
              </a:ext>
            </a:extLst>
          </p:cNvPr>
          <p:cNvSpPr>
            <a:spLocks noGrp="1"/>
          </p:cNvSpPr>
          <p:nvPr>
            <p:ph type="sldNum" sz="quarter" idx="12"/>
          </p:nvPr>
        </p:nvSpPr>
        <p:spPr/>
        <p:txBody>
          <a:bodyPr/>
          <a:lstStyle/>
          <a:p>
            <a:fld id="{9052E17A-C221-4550-9D8A-6FFCAB950449}" type="slidenum">
              <a:rPr lang="pl-PL" smtClean="0"/>
              <a:t>‹#›</a:t>
            </a:fld>
            <a:endParaRPr lang="pl-PL"/>
          </a:p>
        </p:txBody>
      </p:sp>
    </p:spTree>
    <p:extLst>
      <p:ext uri="{BB962C8B-B14F-4D97-AF65-F5344CB8AC3E}">
        <p14:creationId xmlns:p14="http://schemas.microsoft.com/office/powerpoint/2010/main" val="163591647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ytuł pionowy i tekst">
    <p:spTree>
      <p:nvGrpSpPr>
        <p:cNvPr id="1" name=""/>
        <p:cNvGrpSpPr/>
        <p:nvPr/>
      </p:nvGrpSpPr>
      <p:grpSpPr>
        <a:xfrm>
          <a:off x="0" y="0"/>
          <a:ext cx="0" cy="0"/>
          <a:chOff x="0" y="0"/>
          <a:chExt cx="0" cy="0"/>
        </a:xfrm>
      </p:grpSpPr>
      <p:sp>
        <p:nvSpPr>
          <p:cNvPr id="2" name="Tytuł pionowy 1">
            <a:extLst>
              <a:ext uri="{FF2B5EF4-FFF2-40B4-BE49-F238E27FC236}">
                <a16:creationId xmlns:a16="http://schemas.microsoft.com/office/drawing/2014/main" id="{C426A8EF-7451-4E3C-8218-F248E87B116A}"/>
              </a:ext>
            </a:extLst>
          </p:cNvPr>
          <p:cNvSpPr>
            <a:spLocks noGrp="1"/>
          </p:cNvSpPr>
          <p:nvPr>
            <p:ph type="title" orient="vert"/>
          </p:nvPr>
        </p:nvSpPr>
        <p:spPr>
          <a:xfrm>
            <a:off x="8724900" y="365125"/>
            <a:ext cx="2628900" cy="5811838"/>
          </a:xfrm>
        </p:spPr>
        <p:txBody>
          <a:bodyPr vert="eaVert"/>
          <a:lstStyle/>
          <a:p>
            <a:r>
              <a:rPr lang="pl-PL"/>
              <a:t>Kliknij, aby edytować styl</a:t>
            </a:r>
          </a:p>
        </p:txBody>
      </p:sp>
      <p:sp>
        <p:nvSpPr>
          <p:cNvPr id="3" name="Symbol zastępczy tytułu pionowego 2">
            <a:extLst>
              <a:ext uri="{FF2B5EF4-FFF2-40B4-BE49-F238E27FC236}">
                <a16:creationId xmlns:a16="http://schemas.microsoft.com/office/drawing/2014/main" id="{DFF033CB-5398-48DD-B2C6-D8E33F6CC556}"/>
              </a:ext>
            </a:extLst>
          </p:cNvPr>
          <p:cNvSpPr>
            <a:spLocks noGrp="1"/>
          </p:cNvSpPr>
          <p:nvPr>
            <p:ph type="body" orient="vert" idx="1"/>
          </p:nvPr>
        </p:nvSpPr>
        <p:spPr>
          <a:xfrm>
            <a:off x="838200" y="365125"/>
            <a:ext cx="7734300" cy="5811838"/>
          </a:xfrm>
        </p:spPr>
        <p:txBody>
          <a:bodyPr vert="eaVert"/>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4" name="Symbol zastępczy daty 3">
            <a:extLst>
              <a:ext uri="{FF2B5EF4-FFF2-40B4-BE49-F238E27FC236}">
                <a16:creationId xmlns:a16="http://schemas.microsoft.com/office/drawing/2014/main" id="{5CA28F40-1639-4174-B49F-E6A83DCA0C8A}"/>
              </a:ext>
            </a:extLst>
          </p:cNvPr>
          <p:cNvSpPr>
            <a:spLocks noGrp="1"/>
          </p:cNvSpPr>
          <p:nvPr>
            <p:ph type="dt" sz="half" idx="10"/>
          </p:nvPr>
        </p:nvSpPr>
        <p:spPr/>
        <p:txBody>
          <a:bodyPr/>
          <a:lstStyle/>
          <a:p>
            <a:fld id="{40794F2A-F833-496A-9C28-43D88D11C271}" type="datetimeFigureOut">
              <a:rPr lang="pl-PL" smtClean="0"/>
              <a:t>21.12.2020</a:t>
            </a:fld>
            <a:endParaRPr lang="pl-PL"/>
          </a:p>
        </p:txBody>
      </p:sp>
      <p:sp>
        <p:nvSpPr>
          <p:cNvPr id="5" name="Symbol zastępczy stopki 4">
            <a:extLst>
              <a:ext uri="{FF2B5EF4-FFF2-40B4-BE49-F238E27FC236}">
                <a16:creationId xmlns:a16="http://schemas.microsoft.com/office/drawing/2014/main" id="{E9295CE7-0A82-4834-9065-48D35C46750E}"/>
              </a:ext>
            </a:extLst>
          </p:cNvPr>
          <p:cNvSpPr>
            <a:spLocks noGrp="1"/>
          </p:cNvSpPr>
          <p:nvPr>
            <p:ph type="ftr" sz="quarter" idx="11"/>
          </p:nvPr>
        </p:nvSpPr>
        <p:spPr/>
        <p:txBody>
          <a:bodyPr/>
          <a:lstStyle/>
          <a:p>
            <a:endParaRPr lang="pl-PL"/>
          </a:p>
        </p:txBody>
      </p:sp>
      <p:sp>
        <p:nvSpPr>
          <p:cNvPr id="6" name="Symbol zastępczy numeru slajdu 5">
            <a:extLst>
              <a:ext uri="{FF2B5EF4-FFF2-40B4-BE49-F238E27FC236}">
                <a16:creationId xmlns:a16="http://schemas.microsoft.com/office/drawing/2014/main" id="{8771A143-EB62-4D4D-B68F-B9EE402A1C1C}"/>
              </a:ext>
            </a:extLst>
          </p:cNvPr>
          <p:cNvSpPr>
            <a:spLocks noGrp="1"/>
          </p:cNvSpPr>
          <p:nvPr>
            <p:ph type="sldNum" sz="quarter" idx="12"/>
          </p:nvPr>
        </p:nvSpPr>
        <p:spPr/>
        <p:txBody>
          <a:bodyPr/>
          <a:lstStyle/>
          <a:p>
            <a:fld id="{9052E17A-C221-4550-9D8A-6FFCAB950449}" type="slidenum">
              <a:rPr lang="pl-PL" smtClean="0"/>
              <a:t>‹#›</a:t>
            </a:fld>
            <a:endParaRPr lang="pl-PL"/>
          </a:p>
        </p:txBody>
      </p:sp>
    </p:spTree>
    <p:extLst>
      <p:ext uri="{BB962C8B-B14F-4D97-AF65-F5344CB8AC3E}">
        <p14:creationId xmlns:p14="http://schemas.microsoft.com/office/powerpoint/2010/main" val="406502977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ytuł i zawartość">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9B25B806-DE57-4855-AEE1-49770DAA70C0}"/>
              </a:ext>
            </a:extLst>
          </p:cNvPr>
          <p:cNvSpPr>
            <a:spLocks noGrp="1"/>
          </p:cNvSpPr>
          <p:nvPr>
            <p:ph type="title"/>
          </p:nvPr>
        </p:nvSpPr>
        <p:spPr/>
        <p:txBody>
          <a:bodyPr/>
          <a:lstStyle/>
          <a:p>
            <a:r>
              <a:rPr lang="pl-PL"/>
              <a:t>Kliknij, aby edytować styl</a:t>
            </a:r>
          </a:p>
        </p:txBody>
      </p:sp>
      <p:sp>
        <p:nvSpPr>
          <p:cNvPr id="3" name="Symbol zastępczy zawartości 2">
            <a:extLst>
              <a:ext uri="{FF2B5EF4-FFF2-40B4-BE49-F238E27FC236}">
                <a16:creationId xmlns:a16="http://schemas.microsoft.com/office/drawing/2014/main" id="{F7C8D72C-C3B1-4AB6-B51B-7F9625AAE490}"/>
              </a:ext>
            </a:extLst>
          </p:cNvPr>
          <p:cNvSpPr>
            <a:spLocks noGrp="1"/>
          </p:cNvSpPr>
          <p:nvPr>
            <p:ph idx="1"/>
          </p:nvPr>
        </p:nvSpPr>
        <p:spPr/>
        <p:txBody>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4" name="Symbol zastępczy daty 3">
            <a:extLst>
              <a:ext uri="{FF2B5EF4-FFF2-40B4-BE49-F238E27FC236}">
                <a16:creationId xmlns:a16="http://schemas.microsoft.com/office/drawing/2014/main" id="{8E0D7423-8BB6-4D2E-A0FE-4836E6818FC2}"/>
              </a:ext>
            </a:extLst>
          </p:cNvPr>
          <p:cNvSpPr>
            <a:spLocks noGrp="1"/>
          </p:cNvSpPr>
          <p:nvPr>
            <p:ph type="dt" sz="half" idx="10"/>
          </p:nvPr>
        </p:nvSpPr>
        <p:spPr/>
        <p:txBody>
          <a:bodyPr/>
          <a:lstStyle/>
          <a:p>
            <a:fld id="{40794F2A-F833-496A-9C28-43D88D11C271}" type="datetimeFigureOut">
              <a:rPr lang="pl-PL" smtClean="0"/>
              <a:t>21.12.2020</a:t>
            </a:fld>
            <a:endParaRPr lang="pl-PL"/>
          </a:p>
        </p:txBody>
      </p:sp>
      <p:sp>
        <p:nvSpPr>
          <p:cNvPr id="5" name="Symbol zastępczy stopki 4">
            <a:extLst>
              <a:ext uri="{FF2B5EF4-FFF2-40B4-BE49-F238E27FC236}">
                <a16:creationId xmlns:a16="http://schemas.microsoft.com/office/drawing/2014/main" id="{52E040DF-D992-45C9-9088-74EA9F09D5B0}"/>
              </a:ext>
            </a:extLst>
          </p:cNvPr>
          <p:cNvSpPr>
            <a:spLocks noGrp="1"/>
          </p:cNvSpPr>
          <p:nvPr>
            <p:ph type="ftr" sz="quarter" idx="11"/>
          </p:nvPr>
        </p:nvSpPr>
        <p:spPr/>
        <p:txBody>
          <a:bodyPr/>
          <a:lstStyle/>
          <a:p>
            <a:endParaRPr lang="pl-PL"/>
          </a:p>
        </p:txBody>
      </p:sp>
      <p:sp>
        <p:nvSpPr>
          <p:cNvPr id="6" name="Symbol zastępczy numeru slajdu 5">
            <a:extLst>
              <a:ext uri="{FF2B5EF4-FFF2-40B4-BE49-F238E27FC236}">
                <a16:creationId xmlns:a16="http://schemas.microsoft.com/office/drawing/2014/main" id="{332E5631-A616-4E3D-B8D8-8507F3D7F113}"/>
              </a:ext>
            </a:extLst>
          </p:cNvPr>
          <p:cNvSpPr>
            <a:spLocks noGrp="1"/>
          </p:cNvSpPr>
          <p:nvPr>
            <p:ph type="sldNum" sz="quarter" idx="12"/>
          </p:nvPr>
        </p:nvSpPr>
        <p:spPr/>
        <p:txBody>
          <a:bodyPr/>
          <a:lstStyle/>
          <a:p>
            <a:fld id="{9052E17A-C221-4550-9D8A-6FFCAB950449}" type="slidenum">
              <a:rPr lang="pl-PL" smtClean="0"/>
              <a:t>‹#›</a:t>
            </a:fld>
            <a:endParaRPr lang="pl-PL"/>
          </a:p>
        </p:txBody>
      </p:sp>
    </p:spTree>
    <p:extLst>
      <p:ext uri="{BB962C8B-B14F-4D97-AF65-F5344CB8AC3E}">
        <p14:creationId xmlns:p14="http://schemas.microsoft.com/office/powerpoint/2010/main" val="6678174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Nagłówek sekcji">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56C53CF9-06FE-4BDC-86D1-D8ADD9041A24}"/>
              </a:ext>
            </a:extLst>
          </p:cNvPr>
          <p:cNvSpPr>
            <a:spLocks noGrp="1"/>
          </p:cNvSpPr>
          <p:nvPr>
            <p:ph type="title"/>
          </p:nvPr>
        </p:nvSpPr>
        <p:spPr>
          <a:xfrm>
            <a:off x="831850" y="1709738"/>
            <a:ext cx="10515600" cy="2852737"/>
          </a:xfrm>
        </p:spPr>
        <p:txBody>
          <a:bodyPr anchor="b"/>
          <a:lstStyle>
            <a:lvl1pPr>
              <a:defRPr sz="6000"/>
            </a:lvl1pPr>
          </a:lstStyle>
          <a:p>
            <a:r>
              <a:rPr lang="pl-PL"/>
              <a:t>Kliknij, aby edytować styl</a:t>
            </a:r>
          </a:p>
        </p:txBody>
      </p:sp>
      <p:sp>
        <p:nvSpPr>
          <p:cNvPr id="3" name="Symbol zastępczy tekstu 2">
            <a:extLst>
              <a:ext uri="{FF2B5EF4-FFF2-40B4-BE49-F238E27FC236}">
                <a16:creationId xmlns:a16="http://schemas.microsoft.com/office/drawing/2014/main" id="{8C25C5DC-4338-411A-9255-9D1CFCD3F20A}"/>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pl-PL"/>
              <a:t>Kliknij, aby edytować style wzorca tekstu</a:t>
            </a:r>
          </a:p>
        </p:txBody>
      </p:sp>
      <p:sp>
        <p:nvSpPr>
          <p:cNvPr id="4" name="Symbol zastępczy daty 3">
            <a:extLst>
              <a:ext uri="{FF2B5EF4-FFF2-40B4-BE49-F238E27FC236}">
                <a16:creationId xmlns:a16="http://schemas.microsoft.com/office/drawing/2014/main" id="{58427604-8688-46FE-A2B3-CDF549679A35}"/>
              </a:ext>
            </a:extLst>
          </p:cNvPr>
          <p:cNvSpPr>
            <a:spLocks noGrp="1"/>
          </p:cNvSpPr>
          <p:nvPr>
            <p:ph type="dt" sz="half" idx="10"/>
          </p:nvPr>
        </p:nvSpPr>
        <p:spPr/>
        <p:txBody>
          <a:bodyPr/>
          <a:lstStyle/>
          <a:p>
            <a:fld id="{40794F2A-F833-496A-9C28-43D88D11C271}" type="datetimeFigureOut">
              <a:rPr lang="pl-PL" smtClean="0"/>
              <a:t>21.12.2020</a:t>
            </a:fld>
            <a:endParaRPr lang="pl-PL"/>
          </a:p>
        </p:txBody>
      </p:sp>
      <p:sp>
        <p:nvSpPr>
          <p:cNvPr id="5" name="Symbol zastępczy stopki 4">
            <a:extLst>
              <a:ext uri="{FF2B5EF4-FFF2-40B4-BE49-F238E27FC236}">
                <a16:creationId xmlns:a16="http://schemas.microsoft.com/office/drawing/2014/main" id="{30150FDA-D164-461B-804A-23834F2B7725}"/>
              </a:ext>
            </a:extLst>
          </p:cNvPr>
          <p:cNvSpPr>
            <a:spLocks noGrp="1"/>
          </p:cNvSpPr>
          <p:nvPr>
            <p:ph type="ftr" sz="quarter" idx="11"/>
          </p:nvPr>
        </p:nvSpPr>
        <p:spPr/>
        <p:txBody>
          <a:bodyPr/>
          <a:lstStyle/>
          <a:p>
            <a:endParaRPr lang="pl-PL"/>
          </a:p>
        </p:txBody>
      </p:sp>
      <p:sp>
        <p:nvSpPr>
          <p:cNvPr id="6" name="Symbol zastępczy numeru slajdu 5">
            <a:extLst>
              <a:ext uri="{FF2B5EF4-FFF2-40B4-BE49-F238E27FC236}">
                <a16:creationId xmlns:a16="http://schemas.microsoft.com/office/drawing/2014/main" id="{6488CD8D-819C-49EB-B710-BC87C564A88F}"/>
              </a:ext>
            </a:extLst>
          </p:cNvPr>
          <p:cNvSpPr>
            <a:spLocks noGrp="1"/>
          </p:cNvSpPr>
          <p:nvPr>
            <p:ph type="sldNum" sz="quarter" idx="12"/>
          </p:nvPr>
        </p:nvSpPr>
        <p:spPr/>
        <p:txBody>
          <a:bodyPr/>
          <a:lstStyle/>
          <a:p>
            <a:fld id="{9052E17A-C221-4550-9D8A-6FFCAB950449}" type="slidenum">
              <a:rPr lang="pl-PL" smtClean="0"/>
              <a:t>‹#›</a:t>
            </a:fld>
            <a:endParaRPr lang="pl-PL"/>
          </a:p>
        </p:txBody>
      </p:sp>
    </p:spTree>
    <p:extLst>
      <p:ext uri="{BB962C8B-B14F-4D97-AF65-F5344CB8AC3E}">
        <p14:creationId xmlns:p14="http://schemas.microsoft.com/office/powerpoint/2010/main" val="395382219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wa elementy zawartości">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F912154A-A88A-4311-ABCF-AD0B6C5521F9}"/>
              </a:ext>
            </a:extLst>
          </p:cNvPr>
          <p:cNvSpPr>
            <a:spLocks noGrp="1"/>
          </p:cNvSpPr>
          <p:nvPr>
            <p:ph type="title"/>
          </p:nvPr>
        </p:nvSpPr>
        <p:spPr/>
        <p:txBody>
          <a:bodyPr/>
          <a:lstStyle/>
          <a:p>
            <a:r>
              <a:rPr lang="pl-PL"/>
              <a:t>Kliknij, aby edytować styl</a:t>
            </a:r>
          </a:p>
        </p:txBody>
      </p:sp>
      <p:sp>
        <p:nvSpPr>
          <p:cNvPr id="3" name="Symbol zastępczy zawartości 2">
            <a:extLst>
              <a:ext uri="{FF2B5EF4-FFF2-40B4-BE49-F238E27FC236}">
                <a16:creationId xmlns:a16="http://schemas.microsoft.com/office/drawing/2014/main" id="{9943C0CE-1A46-4D8A-B663-5C6CCA8AF5CA}"/>
              </a:ext>
            </a:extLst>
          </p:cNvPr>
          <p:cNvSpPr>
            <a:spLocks noGrp="1"/>
          </p:cNvSpPr>
          <p:nvPr>
            <p:ph sz="half" idx="1"/>
          </p:nvPr>
        </p:nvSpPr>
        <p:spPr>
          <a:xfrm>
            <a:off x="838200" y="1825625"/>
            <a:ext cx="5181600" cy="4351338"/>
          </a:xfrm>
        </p:spPr>
        <p:txBody>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4" name="Symbol zastępczy zawartości 3">
            <a:extLst>
              <a:ext uri="{FF2B5EF4-FFF2-40B4-BE49-F238E27FC236}">
                <a16:creationId xmlns:a16="http://schemas.microsoft.com/office/drawing/2014/main" id="{2F91D292-6751-4AF5-AE33-F6817A736C9A}"/>
              </a:ext>
            </a:extLst>
          </p:cNvPr>
          <p:cNvSpPr>
            <a:spLocks noGrp="1"/>
          </p:cNvSpPr>
          <p:nvPr>
            <p:ph sz="half" idx="2"/>
          </p:nvPr>
        </p:nvSpPr>
        <p:spPr>
          <a:xfrm>
            <a:off x="6172200" y="1825625"/>
            <a:ext cx="5181600" cy="4351338"/>
          </a:xfrm>
        </p:spPr>
        <p:txBody>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5" name="Symbol zastępczy daty 4">
            <a:extLst>
              <a:ext uri="{FF2B5EF4-FFF2-40B4-BE49-F238E27FC236}">
                <a16:creationId xmlns:a16="http://schemas.microsoft.com/office/drawing/2014/main" id="{0A30DC81-9570-473C-98A2-8BFAF2F1828C}"/>
              </a:ext>
            </a:extLst>
          </p:cNvPr>
          <p:cNvSpPr>
            <a:spLocks noGrp="1"/>
          </p:cNvSpPr>
          <p:nvPr>
            <p:ph type="dt" sz="half" idx="10"/>
          </p:nvPr>
        </p:nvSpPr>
        <p:spPr/>
        <p:txBody>
          <a:bodyPr/>
          <a:lstStyle/>
          <a:p>
            <a:fld id="{40794F2A-F833-496A-9C28-43D88D11C271}" type="datetimeFigureOut">
              <a:rPr lang="pl-PL" smtClean="0"/>
              <a:t>21.12.2020</a:t>
            </a:fld>
            <a:endParaRPr lang="pl-PL"/>
          </a:p>
        </p:txBody>
      </p:sp>
      <p:sp>
        <p:nvSpPr>
          <p:cNvPr id="6" name="Symbol zastępczy stopki 5">
            <a:extLst>
              <a:ext uri="{FF2B5EF4-FFF2-40B4-BE49-F238E27FC236}">
                <a16:creationId xmlns:a16="http://schemas.microsoft.com/office/drawing/2014/main" id="{0DDB0A8F-37D5-423A-BE40-0CA59ACFD456}"/>
              </a:ext>
            </a:extLst>
          </p:cNvPr>
          <p:cNvSpPr>
            <a:spLocks noGrp="1"/>
          </p:cNvSpPr>
          <p:nvPr>
            <p:ph type="ftr" sz="quarter" idx="11"/>
          </p:nvPr>
        </p:nvSpPr>
        <p:spPr/>
        <p:txBody>
          <a:bodyPr/>
          <a:lstStyle/>
          <a:p>
            <a:endParaRPr lang="pl-PL"/>
          </a:p>
        </p:txBody>
      </p:sp>
      <p:sp>
        <p:nvSpPr>
          <p:cNvPr id="7" name="Symbol zastępczy numeru slajdu 6">
            <a:extLst>
              <a:ext uri="{FF2B5EF4-FFF2-40B4-BE49-F238E27FC236}">
                <a16:creationId xmlns:a16="http://schemas.microsoft.com/office/drawing/2014/main" id="{8E0E18C2-D5A8-4CBB-B348-B9A3B4073A8B}"/>
              </a:ext>
            </a:extLst>
          </p:cNvPr>
          <p:cNvSpPr>
            <a:spLocks noGrp="1"/>
          </p:cNvSpPr>
          <p:nvPr>
            <p:ph type="sldNum" sz="quarter" idx="12"/>
          </p:nvPr>
        </p:nvSpPr>
        <p:spPr/>
        <p:txBody>
          <a:bodyPr/>
          <a:lstStyle/>
          <a:p>
            <a:fld id="{9052E17A-C221-4550-9D8A-6FFCAB950449}" type="slidenum">
              <a:rPr lang="pl-PL" smtClean="0"/>
              <a:t>‹#›</a:t>
            </a:fld>
            <a:endParaRPr lang="pl-PL"/>
          </a:p>
        </p:txBody>
      </p:sp>
    </p:spTree>
    <p:extLst>
      <p:ext uri="{BB962C8B-B14F-4D97-AF65-F5344CB8AC3E}">
        <p14:creationId xmlns:p14="http://schemas.microsoft.com/office/powerpoint/2010/main" val="272153430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orównanie">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5FA71DCC-DAE7-4D71-A6E8-993E20BDFC82}"/>
              </a:ext>
            </a:extLst>
          </p:cNvPr>
          <p:cNvSpPr>
            <a:spLocks noGrp="1"/>
          </p:cNvSpPr>
          <p:nvPr>
            <p:ph type="title"/>
          </p:nvPr>
        </p:nvSpPr>
        <p:spPr>
          <a:xfrm>
            <a:off x="839788" y="365125"/>
            <a:ext cx="10515600" cy="1325563"/>
          </a:xfrm>
        </p:spPr>
        <p:txBody>
          <a:bodyPr/>
          <a:lstStyle/>
          <a:p>
            <a:r>
              <a:rPr lang="pl-PL"/>
              <a:t>Kliknij, aby edytować styl</a:t>
            </a:r>
          </a:p>
        </p:txBody>
      </p:sp>
      <p:sp>
        <p:nvSpPr>
          <p:cNvPr id="3" name="Symbol zastępczy tekstu 2">
            <a:extLst>
              <a:ext uri="{FF2B5EF4-FFF2-40B4-BE49-F238E27FC236}">
                <a16:creationId xmlns:a16="http://schemas.microsoft.com/office/drawing/2014/main" id="{EF0B4849-2303-4CF5-B137-34A73C5DFEF2}"/>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a:t>Kliknij, aby edytować style wzorca tekstu</a:t>
            </a:r>
          </a:p>
        </p:txBody>
      </p:sp>
      <p:sp>
        <p:nvSpPr>
          <p:cNvPr id="4" name="Symbol zastępczy zawartości 3">
            <a:extLst>
              <a:ext uri="{FF2B5EF4-FFF2-40B4-BE49-F238E27FC236}">
                <a16:creationId xmlns:a16="http://schemas.microsoft.com/office/drawing/2014/main" id="{DB69F145-8DA6-4CF5-8106-552EB5ED519A}"/>
              </a:ext>
            </a:extLst>
          </p:cNvPr>
          <p:cNvSpPr>
            <a:spLocks noGrp="1"/>
          </p:cNvSpPr>
          <p:nvPr>
            <p:ph sz="half" idx="2"/>
          </p:nvPr>
        </p:nvSpPr>
        <p:spPr>
          <a:xfrm>
            <a:off x="839788" y="2505075"/>
            <a:ext cx="5157787" cy="3684588"/>
          </a:xfrm>
        </p:spPr>
        <p:txBody>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5" name="Symbol zastępczy tekstu 4">
            <a:extLst>
              <a:ext uri="{FF2B5EF4-FFF2-40B4-BE49-F238E27FC236}">
                <a16:creationId xmlns:a16="http://schemas.microsoft.com/office/drawing/2014/main" id="{D4DE9D7C-4C48-4066-BA7C-CB82824C9652}"/>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a:t>Kliknij, aby edytować style wzorca tekstu</a:t>
            </a:r>
          </a:p>
        </p:txBody>
      </p:sp>
      <p:sp>
        <p:nvSpPr>
          <p:cNvPr id="6" name="Symbol zastępczy zawartości 5">
            <a:extLst>
              <a:ext uri="{FF2B5EF4-FFF2-40B4-BE49-F238E27FC236}">
                <a16:creationId xmlns:a16="http://schemas.microsoft.com/office/drawing/2014/main" id="{CC84241C-572B-460A-8AB6-680B67DFE112}"/>
              </a:ext>
            </a:extLst>
          </p:cNvPr>
          <p:cNvSpPr>
            <a:spLocks noGrp="1"/>
          </p:cNvSpPr>
          <p:nvPr>
            <p:ph sz="quarter" idx="4"/>
          </p:nvPr>
        </p:nvSpPr>
        <p:spPr>
          <a:xfrm>
            <a:off x="6172200" y="2505075"/>
            <a:ext cx="5183188" cy="3684588"/>
          </a:xfrm>
        </p:spPr>
        <p:txBody>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7" name="Symbol zastępczy daty 6">
            <a:extLst>
              <a:ext uri="{FF2B5EF4-FFF2-40B4-BE49-F238E27FC236}">
                <a16:creationId xmlns:a16="http://schemas.microsoft.com/office/drawing/2014/main" id="{D6A7675D-673B-4256-B73A-A463FA26841A}"/>
              </a:ext>
            </a:extLst>
          </p:cNvPr>
          <p:cNvSpPr>
            <a:spLocks noGrp="1"/>
          </p:cNvSpPr>
          <p:nvPr>
            <p:ph type="dt" sz="half" idx="10"/>
          </p:nvPr>
        </p:nvSpPr>
        <p:spPr/>
        <p:txBody>
          <a:bodyPr/>
          <a:lstStyle/>
          <a:p>
            <a:fld id="{40794F2A-F833-496A-9C28-43D88D11C271}" type="datetimeFigureOut">
              <a:rPr lang="pl-PL" smtClean="0"/>
              <a:t>21.12.2020</a:t>
            </a:fld>
            <a:endParaRPr lang="pl-PL"/>
          </a:p>
        </p:txBody>
      </p:sp>
      <p:sp>
        <p:nvSpPr>
          <p:cNvPr id="8" name="Symbol zastępczy stopki 7">
            <a:extLst>
              <a:ext uri="{FF2B5EF4-FFF2-40B4-BE49-F238E27FC236}">
                <a16:creationId xmlns:a16="http://schemas.microsoft.com/office/drawing/2014/main" id="{92530BAE-592F-47E2-B7CD-E1C7D9750828}"/>
              </a:ext>
            </a:extLst>
          </p:cNvPr>
          <p:cNvSpPr>
            <a:spLocks noGrp="1"/>
          </p:cNvSpPr>
          <p:nvPr>
            <p:ph type="ftr" sz="quarter" idx="11"/>
          </p:nvPr>
        </p:nvSpPr>
        <p:spPr/>
        <p:txBody>
          <a:bodyPr/>
          <a:lstStyle/>
          <a:p>
            <a:endParaRPr lang="pl-PL"/>
          </a:p>
        </p:txBody>
      </p:sp>
      <p:sp>
        <p:nvSpPr>
          <p:cNvPr id="9" name="Symbol zastępczy numeru slajdu 8">
            <a:extLst>
              <a:ext uri="{FF2B5EF4-FFF2-40B4-BE49-F238E27FC236}">
                <a16:creationId xmlns:a16="http://schemas.microsoft.com/office/drawing/2014/main" id="{2D9773F6-E8E0-4B04-A896-90DEC42F8153}"/>
              </a:ext>
            </a:extLst>
          </p:cNvPr>
          <p:cNvSpPr>
            <a:spLocks noGrp="1"/>
          </p:cNvSpPr>
          <p:nvPr>
            <p:ph type="sldNum" sz="quarter" idx="12"/>
          </p:nvPr>
        </p:nvSpPr>
        <p:spPr/>
        <p:txBody>
          <a:bodyPr/>
          <a:lstStyle/>
          <a:p>
            <a:fld id="{9052E17A-C221-4550-9D8A-6FFCAB950449}" type="slidenum">
              <a:rPr lang="pl-PL" smtClean="0"/>
              <a:t>‹#›</a:t>
            </a:fld>
            <a:endParaRPr lang="pl-PL"/>
          </a:p>
        </p:txBody>
      </p:sp>
    </p:spTree>
    <p:extLst>
      <p:ext uri="{BB962C8B-B14F-4D97-AF65-F5344CB8AC3E}">
        <p14:creationId xmlns:p14="http://schemas.microsoft.com/office/powerpoint/2010/main" val="146830004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ylko tytuł">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0D492A1E-00EA-45C1-9CFE-6F369FE946E5}"/>
              </a:ext>
            </a:extLst>
          </p:cNvPr>
          <p:cNvSpPr>
            <a:spLocks noGrp="1"/>
          </p:cNvSpPr>
          <p:nvPr>
            <p:ph type="title"/>
          </p:nvPr>
        </p:nvSpPr>
        <p:spPr/>
        <p:txBody>
          <a:bodyPr/>
          <a:lstStyle/>
          <a:p>
            <a:r>
              <a:rPr lang="pl-PL"/>
              <a:t>Kliknij, aby edytować styl</a:t>
            </a:r>
          </a:p>
        </p:txBody>
      </p:sp>
      <p:sp>
        <p:nvSpPr>
          <p:cNvPr id="3" name="Symbol zastępczy daty 2">
            <a:extLst>
              <a:ext uri="{FF2B5EF4-FFF2-40B4-BE49-F238E27FC236}">
                <a16:creationId xmlns:a16="http://schemas.microsoft.com/office/drawing/2014/main" id="{5AE97E0C-FFE6-4038-8CCD-49426D211825}"/>
              </a:ext>
            </a:extLst>
          </p:cNvPr>
          <p:cNvSpPr>
            <a:spLocks noGrp="1"/>
          </p:cNvSpPr>
          <p:nvPr>
            <p:ph type="dt" sz="half" idx="10"/>
          </p:nvPr>
        </p:nvSpPr>
        <p:spPr/>
        <p:txBody>
          <a:bodyPr/>
          <a:lstStyle/>
          <a:p>
            <a:fld id="{40794F2A-F833-496A-9C28-43D88D11C271}" type="datetimeFigureOut">
              <a:rPr lang="pl-PL" smtClean="0"/>
              <a:t>21.12.2020</a:t>
            </a:fld>
            <a:endParaRPr lang="pl-PL"/>
          </a:p>
        </p:txBody>
      </p:sp>
      <p:sp>
        <p:nvSpPr>
          <p:cNvPr id="4" name="Symbol zastępczy stopki 3">
            <a:extLst>
              <a:ext uri="{FF2B5EF4-FFF2-40B4-BE49-F238E27FC236}">
                <a16:creationId xmlns:a16="http://schemas.microsoft.com/office/drawing/2014/main" id="{C04EA617-ECCE-4EE5-8F50-1F4E232DFE7C}"/>
              </a:ext>
            </a:extLst>
          </p:cNvPr>
          <p:cNvSpPr>
            <a:spLocks noGrp="1"/>
          </p:cNvSpPr>
          <p:nvPr>
            <p:ph type="ftr" sz="quarter" idx="11"/>
          </p:nvPr>
        </p:nvSpPr>
        <p:spPr/>
        <p:txBody>
          <a:bodyPr/>
          <a:lstStyle/>
          <a:p>
            <a:endParaRPr lang="pl-PL"/>
          </a:p>
        </p:txBody>
      </p:sp>
      <p:sp>
        <p:nvSpPr>
          <p:cNvPr id="5" name="Symbol zastępczy numeru slajdu 4">
            <a:extLst>
              <a:ext uri="{FF2B5EF4-FFF2-40B4-BE49-F238E27FC236}">
                <a16:creationId xmlns:a16="http://schemas.microsoft.com/office/drawing/2014/main" id="{81B86D51-2DB8-43EE-8DAF-9C7525DDF0D6}"/>
              </a:ext>
            </a:extLst>
          </p:cNvPr>
          <p:cNvSpPr>
            <a:spLocks noGrp="1"/>
          </p:cNvSpPr>
          <p:nvPr>
            <p:ph type="sldNum" sz="quarter" idx="12"/>
          </p:nvPr>
        </p:nvSpPr>
        <p:spPr/>
        <p:txBody>
          <a:bodyPr/>
          <a:lstStyle/>
          <a:p>
            <a:fld id="{9052E17A-C221-4550-9D8A-6FFCAB950449}" type="slidenum">
              <a:rPr lang="pl-PL" smtClean="0"/>
              <a:t>‹#›</a:t>
            </a:fld>
            <a:endParaRPr lang="pl-PL"/>
          </a:p>
        </p:txBody>
      </p:sp>
    </p:spTree>
    <p:extLst>
      <p:ext uri="{BB962C8B-B14F-4D97-AF65-F5344CB8AC3E}">
        <p14:creationId xmlns:p14="http://schemas.microsoft.com/office/powerpoint/2010/main" val="162122515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usty">
    <p:spTree>
      <p:nvGrpSpPr>
        <p:cNvPr id="1" name=""/>
        <p:cNvGrpSpPr/>
        <p:nvPr/>
      </p:nvGrpSpPr>
      <p:grpSpPr>
        <a:xfrm>
          <a:off x="0" y="0"/>
          <a:ext cx="0" cy="0"/>
          <a:chOff x="0" y="0"/>
          <a:chExt cx="0" cy="0"/>
        </a:xfrm>
      </p:grpSpPr>
      <p:sp>
        <p:nvSpPr>
          <p:cNvPr id="2" name="Symbol zastępczy daty 1">
            <a:extLst>
              <a:ext uri="{FF2B5EF4-FFF2-40B4-BE49-F238E27FC236}">
                <a16:creationId xmlns:a16="http://schemas.microsoft.com/office/drawing/2014/main" id="{53ECD820-F56A-4EE0-8D8D-BCE109652DED}"/>
              </a:ext>
            </a:extLst>
          </p:cNvPr>
          <p:cNvSpPr>
            <a:spLocks noGrp="1"/>
          </p:cNvSpPr>
          <p:nvPr>
            <p:ph type="dt" sz="half" idx="10"/>
          </p:nvPr>
        </p:nvSpPr>
        <p:spPr/>
        <p:txBody>
          <a:bodyPr/>
          <a:lstStyle/>
          <a:p>
            <a:fld id="{40794F2A-F833-496A-9C28-43D88D11C271}" type="datetimeFigureOut">
              <a:rPr lang="pl-PL" smtClean="0"/>
              <a:t>21.12.2020</a:t>
            </a:fld>
            <a:endParaRPr lang="pl-PL"/>
          </a:p>
        </p:txBody>
      </p:sp>
      <p:sp>
        <p:nvSpPr>
          <p:cNvPr id="3" name="Symbol zastępczy stopki 2">
            <a:extLst>
              <a:ext uri="{FF2B5EF4-FFF2-40B4-BE49-F238E27FC236}">
                <a16:creationId xmlns:a16="http://schemas.microsoft.com/office/drawing/2014/main" id="{BA732499-5CC9-4067-85B7-BEA78A2296E6}"/>
              </a:ext>
            </a:extLst>
          </p:cNvPr>
          <p:cNvSpPr>
            <a:spLocks noGrp="1"/>
          </p:cNvSpPr>
          <p:nvPr>
            <p:ph type="ftr" sz="quarter" idx="11"/>
          </p:nvPr>
        </p:nvSpPr>
        <p:spPr/>
        <p:txBody>
          <a:bodyPr/>
          <a:lstStyle/>
          <a:p>
            <a:endParaRPr lang="pl-PL"/>
          </a:p>
        </p:txBody>
      </p:sp>
      <p:sp>
        <p:nvSpPr>
          <p:cNvPr id="4" name="Symbol zastępczy numeru slajdu 3">
            <a:extLst>
              <a:ext uri="{FF2B5EF4-FFF2-40B4-BE49-F238E27FC236}">
                <a16:creationId xmlns:a16="http://schemas.microsoft.com/office/drawing/2014/main" id="{8DB2E63E-7711-4A95-9585-56C53B9FDCD9}"/>
              </a:ext>
            </a:extLst>
          </p:cNvPr>
          <p:cNvSpPr>
            <a:spLocks noGrp="1"/>
          </p:cNvSpPr>
          <p:nvPr>
            <p:ph type="sldNum" sz="quarter" idx="12"/>
          </p:nvPr>
        </p:nvSpPr>
        <p:spPr/>
        <p:txBody>
          <a:bodyPr/>
          <a:lstStyle/>
          <a:p>
            <a:fld id="{9052E17A-C221-4550-9D8A-6FFCAB950449}" type="slidenum">
              <a:rPr lang="pl-PL" smtClean="0"/>
              <a:t>‹#›</a:t>
            </a:fld>
            <a:endParaRPr lang="pl-PL"/>
          </a:p>
        </p:txBody>
      </p:sp>
    </p:spTree>
    <p:extLst>
      <p:ext uri="{BB962C8B-B14F-4D97-AF65-F5344CB8AC3E}">
        <p14:creationId xmlns:p14="http://schemas.microsoft.com/office/powerpoint/2010/main" val="346856933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Zawartość z podpisem">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D9D30500-0B97-4484-9195-CA659F7422F7}"/>
              </a:ext>
            </a:extLst>
          </p:cNvPr>
          <p:cNvSpPr>
            <a:spLocks noGrp="1"/>
          </p:cNvSpPr>
          <p:nvPr>
            <p:ph type="title"/>
          </p:nvPr>
        </p:nvSpPr>
        <p:spPr>
          <a:xfrm>
            <a:off x="839788" y="457200"/>
            <a:ext cx="3932237" cy="1600200"/>
          </a:xfrm>
        </p:spPr>
        <p:txBody>
          <a:bodyPr anchor="b"/>
          <a:lstStyle>
            <a:lvl1pPr>
              <a:defRPr sz="3200"/>
            </a:lvl1pPr>
          </a:lstStyle>
          <a:p>
            <a:r>
              <a:rPr lang="pl-PL"/>
              <a:t>Kliknij, aby edytować styl</a:t>
            </a:r>
          </a:p>
        </p:txBody>
      </p:sp>
      <p:sp>
        <p:nvSpPr>
          <p:cNvPr id="3" name="Symbol zastępczy zawartości 2">
            <a:extLst>
              <a:ext uri="{FF2B5EF4-FFF2-40B4-BE49-F238E27FC236}">
                <a16:creationId xmlns:a16="http://schemas.microsoft.com/office/drawing/2014/main" id="{7527A9D6-7D35-4204-A847-63B4384EB5C5}"/>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4" name="Symbol zastępczy tekstu 3">
            <a:extLst>
              <a:ext uri="{FF2B5EF4-FFF2-40B4-BE49-F238E27FC236}">
                <a16:creationId xmlns:a16="http://schemas.microsoft.com/office/drawing/2014/main" id="{F6FFF831-0580-4CA3-89FC-BB4E3B10F85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l-PL"/>
              <a:t>Kliknij, aby edytować style wzorca tekstu</a:t>
            </a:r>
          </a:p>
        </p:txBody>
      </p:sp>
      <p:sp>
        <p:nvSpPr>
          <p:cNvPr id="5" name="Symbol zastępczy daty 4">
            <a:extLst>
              <a:ext uri="{FF2B5EF4-FFF2-40B4-BE49-F238E27FC236}">
                <a16:creationId xmlns:a16="http://schemas.microsoft.com/office/drawing/2014/main" id="{E3BDCD34-3E51-4DE2-90AF-DB8DA5E82B66}"/>
              </a:ext>
            </a:extLst>
          </p:cNvPr>
          <p:cNvSpPr>
            <a:spLocks noGrp="1"/>
          </p:cNvSpPr>
          <p:nvPr>
            <p:ph type="dt" sz="half" idx="10"/>
          </p:nvPr>
        </p:nvSpPr>
        <p:spPr/>
        <p:txBody>
          <a:bodyPr/>
          <a:lstStyle/>
          <a:p>
            <a:fld id="{40794F2A-F833-496A-9C28-43D88D11C271}" type="datetimeFigureOut">
              <a:rPr lang="pl-PL" smtClean="0"/>
              <a:t>21.12.2020</a:t>
            </a:fld>
            <a:endParaRPr lang="pl-PL"/>
          </a:p>
        </p:txBody>
      </p:sp>
      <p:sp>
        <p:nvSpPr>
          <p:cNvPr id="6" name="Symbol zastępczy stopki 5">
            <a:extLst>
              <a:ext uri="{FF2B5EF4-FFF2-40B4-BE49-F238E27FC236}">
                <a16:creationId xmlns:a16="http://schemas.microsoft.com/office/drawing/2014/main" id="{F9DC33A0-A247-46A3-BBFB-AA233D32D366}"/>
              </a:ext>
            </a:extLst>
          </p:cNvPr>
          <p:cNvSpPr>
            <a:spLocks noGrp="1"/>
          </p:cNvSpPr>
          <p:nvPr>
            <p:ph type="ftr" sz="quarter" idx="11"/>
          </p:nvPr>
        </p:nvSpPr>
        <p:spPr/>
        <p:txBody>
          <a:bodyPr/>
          <a:lstStyle/>
          <a:p>
            <a:endParaRPr lang="pl-PL"/>
          </a:p>
        </p:txBody>
      </p:sp>
      <p:sp>
        <p:nvSpPr>
          <p:cNvPr id="7" name="Symbol zastępczy numeru slajdu 6">
            <a:extLst>
              <a:ext uri="{FF2B5EF4-FFF2-40B4-BE49-F238E27FC236}">
                <a16:creationId xmlns:a16="http://schemas.microsoft.com/office/drawing/2014/main" id="{33240490-4EF6-4400-B2B1-AE4939695081}"/>
              </a:ext>
            </a:extLst>
          </p:cNvPr>
          <p:cNvSpPr>
            <a:spLocks noGrp="1"/>
          </p:cNvSpPr>
          <p:nvPr>
            <p:ph type="sldNum" sz="quarter" idx="12"/>
          </p:nvPr>
        </p:nvSpPr>
        <p:spPr/>
        <p:txBody>
          <a:bodyPr/>
          <a:lstStyle/>
          <a:p>
            <a:fld id="{9052E17A-C221-4550-9D8A-6FFCAB950449}" type="slidenum">
              <a:rPr lang="pl-PL" smtClean="0"/>
              <a:t>‹#›</a:t>
            </a:fld>
            <a:endParaRPr lang="pl-PL"/>
          </a:p>
        </p:txBody>
      </p:sp>
    </p:spTree>
    <p:extLst>
      <p:ext uri="{BB962C8B-B14F-4D97-AF65-F5344CB8AC3E}">
        <p14:creationId xmlns:p14="http://schemas.microsoft.com/office/powerpoint/2010/main" val="192904316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Obraz z podpisem">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1110CC06-B21F-4E7C-A822-A06A6B6493B7}"/>
              </a:ext>
            </a:extLst>
          </p:cNvPr>
          <p:cNvSpPr>
            <a:spLocks noGrp="1"/>
          </p:cNvSpPr>
          <p:nvPr>
            <p:ph type="title"/>
          </p:nvPr>
        </p:nvSpPr>
        <p:spPr>
          <a:xfrm>
            <a:off x="839788" y="457200"/>
            <a:ext cx="3932237" cy="1600200"/>
          </a:xfrm>
        </p:spPr>
        <p:txBody>
          <a:bodyPr anchor="b"/>
          <a:lstStyle>
            <a:lvl1pPr>
              <a:defRPr sz="3200"/>
            </a:lvl1pPr>
          </a:lstStyle>
          <a:p>
            <a:r>
              <a:rPr lang="pl-PL"/>
              <a:t>Kliknij, aby edytować styl</a:t>
            </a:r>
          </a:p>
        </p:txBody>
      </p:sp>
      <p:sp>
        <p:nvSpPr>
          <p:cNvPr id="3" name="Symbol zastępczy obrazu 2">
            <a:extLst>
              <a:ext uri="{FF2B5EF4-FFF2-40B4-BE49-F238E27FC236}">
                <a16:creationId xmlns:a16="http://schemas.microsoft.com/office/drawing/2014/main" id="{1044BA61-1EBC-4F06-AA3A-C43C2DA98844}"/>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pl-PL"/>
          </a:p>
        </p:txBody>
      </p:sp>
      <p:sp>
        <p:nvSpPr>
          <p:cNvPr id="4" name="Symbol zastępczy tekstu 3">
            <a:extLst>
              <a:ext uri="{FF2B5EF4-FFF2-40B4-BE49-F238E27FC236}">
                <a16:creationId xmlns:a16="http://schemas.microsoft.com/office/drawing/2014/main" id="{E2E1B49B-5382-4A75-A9D5-42A5892B423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l-PL"/>
              <a:t>Kliknij, aby edytować style wzorca tekstu</a:t>
            </a:r>
          </a:p>
        </p:txBody>
      </p:sp>
      <p:sp>
        <p:nvSpPr>
          <p:cNvPr id="5" name="Symbol zastępczy daty 4">
            <a:extLst>
              <a:ext uri="{FF2B5EF4-FFF2-40B4-BE49-F238E27FC236}">
                <a16:creationId xmlns:a16="http://schemas.microsoft.com/office/drawing/2014/main" id="{74E1631C-935B-401B-924C-D6BD15EC1CB2}"/>
              </a:ext>
            </a:extLst>
          </p:cNvPr>
          <p:cNvSpPr>
            <a:spLocks noGrp="1"/>
          </p:cNvSpPr>
          <p:nvPr>
            <p:ph type="dt" sz="half" idx="10"/>
          </p:nvPr>
        </p:nvSpPr>
        <p:spPr/>
        <p:txBody>
          <a:bodyPr/>
          <a:lstStyle/>
          <a:p>
            <a:fld id="{40794F2A-F833-496A-9C28-43D88D11C271}" type="datetimeFigureOut">
              <a:rPr lang="pl-PL" smtClean="0"/>
              <a:t>21.12.2020</a:t>
            </a:fld>
            <a:endParaRPr lang="pl-PL"/>
          </a:p>
        </p:txBody>
      </p:sp>
      <p:sp>
        <p:nvSpPr>
          <p:cNvPr id="6" name="Symbol zastępczy stopki 5">
            <a:extLst>
              <a:ext uri="{FF2B5EF4-FFF2-40B4-BE49-F238E27FC236}">
                <a16:creationId xmlns:a16="http://schemas.microsoft.com/office/drawing/2014/main" id="{347EF4B5-D41A-4B33-8E5A-0EF277FF447D}"/>
              </a:ext>
            </a:extLst>
          </p:cNvPr>
          <p:cNvSpPr>
            <a:spLocks noGrp="1"/>
          </p:cNvSpPr>
          <p:nvPr>
            <p:ph type="ftr" sz="quarter" idx="11"/>
          </p:nvPr>
        </p:nvSpPr>
        <p:spPr/>
        <p:txBody>
          <a:bodyPr/>
          <a:lstStyle/>
          <a:p>
            <a:endParaRPr lang="pl-PL"/>
          </a:p>
        </p:txBody>
      </p:sp>
      <p:sp>
        <p:nvSpPr>
          <p:cNvPr id="7" name="Symbol zastępczy numeru slajdu 6">
            <a:extLst>
              <a:ext uri="{FF2B5EF4-FFF2-40B4-BE49-F238E27FC236}">
                <a16:creationId xmlns:a16="http://schemas.microsoft.com/office/drawing/2014/main" id="{AF06FECC-931D-4C7F-8E49-342BD876CA1A}"/>
              </a:ext>
            </a:extLst>
          </p:cNvPr>
          <p:cNvSpPr>
            <a:spLocks noGrp="1"/>
          </p:cNvSpPr>
          <p:nvPr>
            <p:ph type="sldNum" sz="quarter" idx="12"/>
          </p:nvPr>
        </p:nvSpPr>
        <p:spPr/>
        <p:txBody>
          <a:bodyPr/>
          <a:lstStyle/>
          <a:p>
            <a:fld id="{9052E17A-C221-4550-9D8A-6FFCAB950449}" type="slidenum">
              <a:rPr lang="pl-PL" smtClean="0"/>
              <a:t>‹#›</a:t>
            </a:fld>
            <a:endParaRPr lang="pl-PL"/>
          </a:p>
        </p:txBody>
      </p:sp>
    </p:spTree>
    <p:extLst>
      <p:ext uri="{BB962C8B-B14F-4D97-AF65-F5344CB8AC3E}">
        <p14:creationId xmlns:p14="http://schemas.microsoft.com/office/powerpoint/2010/main" val="393204708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ymbol zastępczy tytułu 1">
            <a:extLst>
              <a:ext uri="{FF2B5EF4-FFF2-40B4-BE49-F238E27FC236}">
                <a16:creationId xmlns:a16="http://schemas.microsoft.com/office/drawing/2014/main" id="{A83A6B7D-17A9-4D63-8548-F3D755898CA1}"/>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pl-PL"/>
              <a:t>Kliknij, aby edytować styl</a:t>
            </a:r>
          </a:p>
        </p:txBody>
      </p:sp>
      <p:sp>
        <p:nvSpPr>
          <p:cNvPr id="3" name="Symbol zastępczy tekstu 2">
            <a:extLst>
              <a:ext uri="{FF2B5EF4-FFF2-40B4-BE49-F238E27FC236}">
                <a16:creationId xmlns:a16="http://schemas.microsoft.com/office/drawing/2014/main" id="{FB2EAAE7-216A-4114-BC97-1A4342463490}"/>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4" name="Symbol zastępczy daty 3">
            <a:extLst>
              <a:ext uri="{FF2B5EF4-FFF2-40B4-BE49-F238E27FC236}">
                <a16:creationId xmlns:a16="http://schemas.microsoft.com/office/drawing/2014/main" id="{9CE51713-C68A-45FF-945F-8C5D9098290E}"/>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0794F2A-F833-496A-9C28-43D88D11C271}" type="datetimeFigureOut">
              <a:rPr lang="pl-PL" smtClean="0"/>
              <a:t>21.12.2020</a:t>
            </a:fld>
            <a:endParaRPr lang="pl-PL"/>
          </a:p>
        </p:txBody>
      </p:sp>
      <p:sp>
        <p:nvSpPr>
          <p:cNvPr id="5" name="Symbol zastępczy stopki 4">
            <a:extLst>
              <a:ext uri="{FF2B5EF4-FFF2-40B4-BE49-F238E27FC236}">
                <a16:creationId xmlns:a16="http://schemas.microsoft.com/office/drawing/2014/main" id="{366EFB63-8BC1-43C1-8AF2-F137D1A9DF83}"/>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pl-PL"/>
          </a:p>
        </p:txBody>
      </p:sp>
      <p:sp>
        <p:nvSpPr>
          <p:cNvPr id="6" name="Symbol zastępczy numeru slajdu 5">
            <a:extLst>
              <a:ext uri="{FF2B5EF4-FFF2-40B4-BE49-F238E27FC236}">
                <a16:creationId xmlns:a16="http://schemas.microsoft.com/office/drawing/2014/main" id="{B6DBAA99-4073-4F7B-8807-2E1FE4694187}"/>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052E17A-C221-4550-9D8A-6FFCAB950449}" type="slidenum">
              <a:rPr lang="pl-PL" smtClean="0"/>
              <a:t>‹#›</a:t>
            </a:fld>
            <a:endParaRPr lang="pl-PL"/>
          </a:p>
        </p:txBody>
      </p:sp>
    </p:spTree>
    <p:extLst>
      <p:ext uri="{BB962C8B-B14F-4D97-AF65-F5344CB8AC3E}">
        <p14:creationId xmlns:p14="http://schemas.microsoft.com/office/powerpoint/2010/main" val="207791485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2.xml"/><Relationship Id="rId4" Type="http://schemas.openxmlformats.org/officeDocument/2006/relationships/image" Target="../media/image5.jpeg"/></Relationships>
</file>

<file path=ppt/slides/_rels/slide4.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3" name="Rectangle 72">
            <a:extLst>
              <a:ext uri="{FF2B5EF4-FFF2-40B4-BE49-F238E27FC236}">
                <a16:creationId xmlns:a16="http://schemas.microsoft.com/office/drawing/2014/main" id="{C1DD1A8A-57D5-4A81-AD04-532B043C56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28" name="Picture 4" descr="Nie masz czasu na gotowanie? Mamy dla Ciebie proste zasady jak zdrowo się  odżywiać, gdy nie mamy dużo czasu - SanDiet">
            <a:extLst>
              <a:ext uri="{FF2B5EF4-FFF2-40B4-BE49-F238E27FC236}">
                <a16:creationId xmlns:a16="http://schemas.microsoft.com/office/drawing/2014/main" id="{4462B1B6-2D1B-4028-B893-63A2060B5A90}"/>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12867" b="2864"/>
          <a:stretch/>
        </p:blipFill>
        <p:spPr bwMode="auto">
          <a:xfrm>
            <a:off x="-3047" y="10"/>
            <a:ext cx="12191999" cy="6857990"/>
          </a:xfrm>
          <a:prstGeom prst="rect">
            <a:avLst/>
          </a:prstGeom>
          <a:noFill/>
          <a:extLst>
            <a:ext uri="{909E8E84-426E-40DD-AFC4-6F175D3DCCD1}">
              <a14:hiddenFill xmlns:a14="http://schemas.microsoft.com/office/drawing/2010/main">
                <a:solidFill>
                  <a:srgbClr val="FFFFFF"/>
                </a:solidFill>
              </a14:hiddenFill>
            </a:ext>
          </a:extLst>
        </p:spPr>
      </p:pic>
      <p:sp>
        <p:nvSpPr>
          <p:cNvPr id="75" name="Rectangle 74">
            <a:extLst>
              <a:ext uri="{FF2B5EF4-FFF2-40B4-BE49-F238E27FC236}">
                <a16:creationId xmlns:a16="http://schemas.microsoft.com/office/drawing/2014/main" id="{007891EC-4501-44ED-A8C8-B11B6DB767A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207602"/>
            <a:ext cx="12191999" cy="3162146"/>
          </a:xfrm>
          <a:prstGeom prst="rect">
            <a:avLst/>
          </a:prstGeom>
          <a:gradFill flip="none" rotWithShape="1">
            <a:gsLst>
              <a:gs pos="0">
                <a:srgbClr val="000000">
                  <a:alpha val="0"/>
                </a:srgbClr>
              </a:gs>
              <a:gs pos="25000">
                <a:srgbClr val="000000">
                  <a:alpha val="15000"/>
                </a:srgbClr>
              </a:gs>
              <a:gs pos="75000">
                <a:srgbClr val="000000">
                  <a:alpha val="15000"/>
                </a:srgbClr>
              </a:gs>
              <a:gs pos="50000">
                <a:srgbClr val="000000">
                  <a:alpha val="30000"/>
                </a:srgbClr>
              </a:gs>
              <a:gs pos="100000">
                <a:srgbClr val="000000">
                  <a:alpha val="0"/>
                </a:srgb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ytuł 1">
            <a:extLst>
              <a:ext uri="{FF2B5EF4-FFF2-40B4-BE49-F238E27FC236}">
                <a16:creationId xmlns:a16="http://schemas.microsoft.com/office/drawing/2014/main" id="{01CA363D-62C9-4490-B22C-2040BF369513}"/>
              </a:ext>
            </a:extLst>
          </p:cNvPr>
          <p:cNvSpPr>
            <a:spLocks noGrp="1"/>
          </p:cNvSpPr>
          <p:nvPr>
            <p:ph type="ctrTitle"/>
          </p:nvPr>
        </p:nvSpPr>
        <p:spPr>
          <a:xfrm>
            <a:off x="1097280" y="325550"/>
            <a:ext cx="10058400" cy="3574778"/>
          </a:xfrm>
          <a:effectLst>
            <a:outerShdw blurRad="50800" dist="38100" dir="2700000" algn="tl" rotWithShape="0">
              <a:prstClr val="black">
                <a:alpha val="40000"/>
              </a:prstClr>
            </a:outerShdw>
          </a:effectLst>
        </p:spPr>
        <p:txBody>
          <a:bodyPr>
            <a:normAutofit/>
          </a:bodyPr>
          <a:lstStyle/>
          <a:p>
            <a:r>
              <a:rPr lang="pl-PL" sz="7200" dirty="0">
                <a:solidFill>
                  <a:srgbClr val="FFFFFF"/>
                </a:solidFill>
              </a:rPr>
              <a:t>GOTOWANIE TO FRAJDA</a:t>
            </a:r>
          </a:p>
        </p:txBody>
      </p:sp>
      <p:sp>
        <p:nvSpPr>
          <p:cNvPr id="3" name="Podtytuł 2">
            <a:extLst>
              <a:ext uri="{FF2B5EF4-FFF2-40B4-BE49-F238E27FC236}">
                <a16:creationId xmlns:a16="http://schemas.microsoft.com/office/drawing/2014/main" id="{FA66A9C3-7BBA-4D0B-A9CF-AAD7327E84D6}"/>
              </a:ext>
            </a:extLst>
          </p:cNvPr>
          <p:cNvSpPr>
            <a:spLocks noGrp="1"/>
          </p:cNvSpPr>
          <p:nvPr>
            <p:ph type="subTitle" idx="1"/>
          </p:nvPr>
        </p:nvSpPr>
        <p:spPr>
          <a:xfrm>
            <a:off x="1100051" y="4072043"/>
            <a:ext cx="10058400" cy="1282707"/>
          </a:xfrm>
          <a:effectLst>
            <a:outerShdw blurRad="50800" dist="38100" dir="2700000" algn="tl" rotWithShape="0">
              <a:prstClr val="black">
                <a:alpha val="40000"/>
              </a:prstClr>
            </a:outerShdw>
          </a:effectLst>
        </p:spPr>
        <p:txBody>
          <a:bodyPr vert="horz" lIns="91440" tIns="45720" rIns="91440" bIns="45720" rtlCol="0" anchor="t">
            <a:normAutofit fontScale="70000" lnSpcReduction="20000"/>
          </a:bodyPr>
          <a:lstStyle/>
          <a:p>
            <a:r>
              <a:rPr lang="pl-PL" sz="4400" dirty="0">
                <a:solidFill>
                  <a:srgbClr val="FFFFFF"/>
                </a:solidFill>
              </a:rPr>
              <a:t>PREZENTACJA O GOTOWANIU </a:t>
            </a:r>
          </a:p>
          <a:p>
            <a:r>
              <a:rPr lang="pl-PL" sz="4400" dirty="0">
                <a:solidFill>
                  <a:srgbClr val="FFFFFF"/>
                </a:solidFill>
              </a:rPr>
              <a:t>      Autorzy prezentacji: Adam </a:t>
            </a:r>
            <a:r>
              <a:rPr lang="pl-PL" sz="4400" dirty="0" err="1">
                <a:solidFill>
                  <a:srgbClr val="FFFFFF"/>
                </a:solidFill>
              </a:rPr>
              <a:t>Jamnycz,Laura</a:t>
            </a:r>
            <a:r>
              <a:rPr lang="pl-PL" sz="4400" dirty="0">
                <a:solidFill>
                  <a:srgbClr val="FFFFFF"/>
                </a:solidFill>
              </a:rPr>
              <a:t> Golińska ,Bartek Kwiecień, Laura </a:t>
            </a:r>
            <a:r>
              <a:rPr lang="pl-PL" sz="4400" dirty="0" err="1">
                <a:solidFill>
                  <a:srgbClr val="FFFFFF"/>
                </a:solidFill>
              </a:rPr>
              <a:t>Korta</a:t>
            </a:r>
            <a:r>
              <a:rPr lang="pl-PL" sz="4400" dirty="0">
                <a:solidFill>
                  <a:srgbClr val="FFFFFF"/>
                </a:solidFill>
              </a:rPr>
              <a:t> -</a:t>
            </a:r>
            <a:r>
              <a:rPr lang="pl-PL" sz="4400" dirty="0" err="1">
                <a:solidFill>
                  <a:srgbClr val="FFFFFF"/>
                </a:solidFill>
              </a:rPr>
              <a:t>Perreria</a:t>
            </a:r>
          </a:p>
          <a:p>
            <a:endParaRPr lang="pl-PL" sz="4400" dirty="0">
              <a:solidFill>
                <a:srgbClr val="FFFFFF"/>
              </a:solidFill>
            </a:endParaRPr>
          </a:p>
        </p:txBody>
      </p:sp>
    </p:spTree>
    <p:extLst>
      <p:ext uri="{BB962C8B-B14F-4D97-AF65-F5344CB8AC3E}">
        <p14:creationId xmlns:p14="http://schemas.microsoft.com/office/powerpoint/2010/main" val="123025415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7" name="Rectangle 7">
            <a:extLst>
              <a:ext uri="{FF2B5EF4-FFF2-40B4-BE49-F238E27FC236}">
                <a16:creationId xmlns:a16="http://schemas.microsoft.com/office/drawing/2014/main" id="{1709F1D5-B0F1-4714-A239-E5B61C16191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Rounded Corners 9">
            <a:extLst>
              <a:ext uri="{FF2B5EF4-FFF2-40B4-BE49-F238E27FC236}">
                <a16:creationId xmlns:a16="http://schemas.microsoft.com/office/drawing/2014/main" id="{228FB460-D3FF-4440-A020-05982A09E5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40546" y="1011045"/>
            <a:ext cx="4369859" cy="4369859"/>
          </a:xfrm>
          <a:prstGeom prst="roundRect">
            <a:avLst>
              <a:gd name="adj" fmla="val 2757"/>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ytuł 1">
            <a:extLst>
              <a:ext uri="{FF2B5EF4-FFF2-40B4-BE49-F238E27FC236}">
                <a16:creationId xmlns:a16="http://schemas.microsoft.com/office/drawing/2014/main" id="{AF778728-84CF-4BFE-8145-8FC08BCC2FB1}"/>
              </a:ext>
            </a:extLst>
          </p:cNvPr>
          <p:cNvSpPr>
            <a:spLocks noGrp="1"/>
          </p:cNvSpPr>
          <p:nvPr>
            <p:ph type="title"/>
          </p:nvPr>
        </p:nvSpPr>
        <p:spPr>
          <a:xfrm>
            <a:off x="956826" y="1112969"/>
            <a:ext cx="3937298" cy="4166010"/>
          </a:xfrm>
        </p:spPr>
        <p:txBody>
          <a:bodyPr>
            <a:normAutofit/>
          </a:bodyPr>
          <a:lstStyle/>
          <a:p>
            <a:r>
              <a:rPr lang="pl-PL">
                <a:solidFill>
                  <a:srgbClr val="FFFFFF"/>
                </a:solidFill>
              </a:rPr>
              <a:t>Spaghetti</a:t>
            </a:r>
          </a:p>
        </p:txBody>
      </p:sp>
      <p:sp>
        <p:nvSpPr>
          <p:cNvPr id="21" name="Freeform: Shape 11">
            <a:extLst>
              <a:ext uri="{FF2B5EF4-FFF2-40B4-BE49-F238E27FC236}">
                <a16:creationId xmlns:a16="http://schemas.microsoft.com/office/drawing/2014/main" id="{14847E93-7DC1-4D4B-8829-B19AA7137C5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530529" y="0"/>
            <a:ext cx="1155142" cy="591009"/>
          </a:xfrm>
          <a:custGeom>
            <a:avLst/>
            <a:gdLst>
              <a:gd name="connsiteX0" fmla="*/ 1355 w 1155142"/>
              <a:gd name="connsiteY0" fmla="*/ 0 h 591009"/>
              <a:gd name="connsiteX1" fmla="*/ 1153787 w 1155142"/>
              <a:gd name="connsiteY1" fmla="*/ 0 h 591009"/>
              <a:gd name="connsiteX2" fmla="*/ 1155142 w 1155142"/>
              <a:gd name="connsiteY2" fmla="*/ 13438 h 591009"/>
              <a:gd name="connsiteX3" fmla="*/ 577571 w 1155142"/>
              <a:gd name="connsiteY3" fmla="*/ 591009 h 591009"/>
              <a:gd name="connsiteX4" fmla="*/ 0 w 1155142"/>
              <a:gd name="connsiteY4" fmla="*/ 13438 h 5910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55142" h="591009">
                <a:moveTo>
                  <a:pt x="1355" y="0"/>
                </a:moveTo>
                <a:lnTo>
                  <a:pt x="1153787" y="0"/>
                </a:lnTo>
                <a:lnTo>
                  <a:pt x="1155142" y="13438"/>
                </a:lnTo>
                <a:cubicBezTo>
                  <a:pt x="1155142" y="332422"/>
                  <a:pt x="896555" y="591009"/>
                  <a:pt x="577571" y="591009"/>
                </a:cubicBezTo>
                <a:cubicBezTo>
                  <a:pt x="258587" y="591009"/>
                  <a:pt x="0" y="332422"/>
                  <a:pt x="0" y="13438"/>
                </a:cubicBez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3" name="Freeform: Shape 13">
            <a:extLst>
              <a:ext uri="{FF2B5EF4-FFF2-40B4-BE49-F238E27FC236}">
                <a16:creationId xmlns:a16="http://schemas.microsoft.com/office/drawing/2014/main" id="{5566D6E1-03A1-4D73-A4E0-35D74D568A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3961511" y="-1"/>
            <a:ext cx="1737401" cy="959536"/>
          </a:xfrm>
          <a:custGeom>
            <a:avLst/>
            <a:gdLst>
              <a:gd name="connsiteX0" fmla="*/ 0 w 1737401"/>
              <a:gd name="connsiteY0" fmla="*/ 0 h 959536"/>
              <a:gd name="connsiteX1" fmla="*/ 123825 w 1737401"/>
              <a:gd name="connsiteY1" fmla="*/ 0 h 959536"/>
              <a:gd name="connsiteX2" fmla="*/ 123825 w 1737401"/>
              <a:gd name="connsiteY2" fmla="*/ 790277 h 959536"/>
              <a:gd name="connsiteX3" fmla="*/ 1490095 w 1737401"/>
              <a:gd name="connsiteY3" fmla="*/ 0 h 959536"/>
              <a:gd name="connsiteX4" fmla="*/ 1737401 w 1737401"/>
              <a:gd name="connsiteY4" fmla="*/ 0 h 959536"/>
              <a:gd name="connsiteX5" fmla="*/ 92869 w 1737401"/>
              <a:gd name="connsiteY5" fmla="*/ 951249 h 959536"/>
              <a:gd name="connsiteX6" fmla="*/ 61913 w 1737401"/>
              <a:gd name="connsiteY6" fmla="*/ 959536 h 959536"/>
              <a:gd name="connsiteX7" fmla="*/ 0 w 1737401"/>
              <a:gd name="connsiteY7" fmla="*/ 897624 h 9595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401" h="959536">
                <a:moveTo>
                  <a:pt x="0" y="0"/>
                </a:moveTo>
                <a:lnTo>
                  <a:pt x="123825" y="0"/>
                </a:lnTo>
                <a:lnTo>
                  <a:pt x="123825" y="790277"/>
                </a:lnTo>
                <a:lnTo>
                  <a:pt x="1490095" y="0"/>
                </a:lnTo>
                <a:lnTo>
                  <a:pt x="1737401" y="0"/>
                </a:lnTo>
                <a:lnTo>
                  <a:pt x="92869" y="951249"/>
                </a:lnTo>
                <a:cubicBezTo>
                  <a:pt x="83458" y="956688"/>
                  <a:pt x="72780" y="959546"/>
                  <a:pt x="61913" y="959536"/>
                </a:cubicBezTo>
                <a:cubicBezTo>
                  <a:pt x="27719" y="959536"/>
                  <a:pt x="0" y="931818"/>
                  <a:pt x="0" y="897624"/>
                </a:cubicBezTo>
                <a:close/>
              </a:path>
            </a:pathLst>
          </a:custGeom>
          <a:solidFill>
            <a:schemeClr val="accent6"/>
          </a:solidFill>
          <a:ln w="9525" cap="flat">
            <a:noFill/>
            <a:prstDash val="solid"/>
            <a:miter/>
          </a:ln>
        </p:spPr>
        <p:txBody>
          <a:bodyPr rtlCol="0" anchor="ctr"/>
          <a:lstStyle/>
          <a:p>
            <a:endParaRPr lang="en-US"/>
          </a:p>
        </p:txBody>
      </p:sp>
      <p:sp>
        <p:nvSpPr>
          <p:cNvPr id="16" name="Freeform: Shape 15">
            <a:extLst>
              <a:ext uri="{FF2B5EF4-FFF2-40B4-BE49-F238E27FC236}">
                <a16:creationId xmlns:a16="http://schemas.microsoft.com/office/drawing/2014/main" id="{9F835A99-04AC-494A-A572-AFE8413CC93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2936831"/>
            <a:ext cx="159741" cy="552996"/>
          </a:xfrm>
          <a:custGeom>
            <a:avLst/>
            <a:gdLst>
              <a:gd name="connsiteX0" fmla="*/ 159741 w 159741"/>
              <a:gd name="connsiteY0" fmla="*/ 0 h 552996"/>
              <a:gd name="connsiteX1" fmla="*/ 159741 w 159741"/>
              <a:gd name="connsiteY1" fmla="*/ 552996 h 552996"/>
              <a:gd name="connsiteX2" fmla="*/ 141849 w 159741"/>
              <a:gd name="connsiteY2" fmla="*/ 543285 h 552996"/>
              <a:gd name="connsiteX3" fmla="*/ 0 w 159741"/>
              <a:gd name="connsiteY3" fmla="*/ 276498 h 552996"/>
              <a:gd name="connsiteX4" fmla="*/ 141849 w 159741"/>
              <a:gd name="connsiteY4" fmla="*/ 9711 h 5529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9741" h="552996">
                <a:moveTo>
                  <a:pt x="159741" y="0"/>
                </a:moveTo>
                <a:lnTo>
                  <a:pt x="159741" y="552996"/>
                </a:lnTo>
                <a:lnTo>
                  <a:pt x="141849" y="543285"/>
                </a:lnTo>
                <a:cubicBezTo>
                  <a:pt x="56268" y="485467"/>
                  <a:pt x="0" y="387554"/>
                  <a:pt x="0" y="276498"/>
                </a:cubicBezTo>
                <a:cubicBezTo>
                  <a:pt x="0" y="165443"/>
                  <a:pt x="56268" y="67529"/>
                  <a:pt x="141849" y="9711"/>
                </a:cubicBezTo>
                <a:close/>
              </a:path>
            </a:pathLst>
          </a:custGeom>
          <a:solidFill>
            <a:schemeClr val="accent4"/>
          </a:solidFill>
          <a:ln w="127000">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 name="Symbol zastępczy zawartości 2">
            <a:extLst>
              <a:ext uri="{FF2B5EF4-FFF2-40B4-BE49-F238E27FC236}">
                <a16:creationId xmlns:a16="http://schemas.microsoft.com/office/drawing/2014/main" id="{49A6BC02-9B06-4B2C-9DB4-EC2439D4512A}"/>
              </a:ext>
            </a:extLst>
          </p:cNvPr>
          <p:cNvSpPr>
            <a:spLocks noGrp="1"/>
          </p:cNvSpPr>
          <p:nvPr>
            <p:ph idx="1"/>
          </p:nvPr>
        </p:nvSpPr>
        <p:spPr>
          <a:xfrm>
            <a:off x="6096000" y="820880"/>
            <a:ext cx="5257799" cy="4889350"/>
          </a:xfrm>
        </p:spPr>
        <p:txBody>
          <a:bodyPr anchor="t">
            <a:normAutofit/>
          </a:bodyPr>
          <a:lstStyle/>
          <a:p>
            <a:pPr marL="0" indent="0">
              <a:buNone/>
            </a:pPr>
            <a:r>
              <a:rPr lang="pl-PL" sz="1800" dirty="0"/>
              <a:t>SKŁADNIKI</a:t>
            </a:r>
          </a:p>
          <a:p>
            <a:pPr>
              <a:buFontTx/>
              <a:buChar char="-"/>
            </a:pPr>
            <a:r>
              <a:rPr lang="pl-PL" sz="1800" dirty="0"/>
              <a:t>1 cebula</a:t>
            </a:r>
          </a:p>
          <a:p>
            <a:pPr>
              <a:buFontTx/>
              <a:buChar char="-"/>
            </a:pPr>
            <a:r>
              <a:rPr lang="pl-PL" sz="1800" dirty="0"/>
              <a:t>1 spora marchewka lub 2 mniejsze</a:t>
            </a:r>
          </a:p>
          <a:p>
            <a:pPr>
              <a:buFontTx/>
              <a:buChar char="-"/>
            </a:pPr>
            <a:r>
              <a:rPr lang="pl-PL" sz="1800" dirty="0"/>
              <a:t>1-2 łodygi selera naciowego</a:t>
            </a:r>
          </a:p>
          <a:p>
            <a:pPr>
              <a:buFontTx/>
              <a:buChar char="-"/>
            </a:pPr>
            <a:r>
              <a:rPr lang="pl-PL" sz="1800" dirty="0"/>
              <a:t>500 g mięsa mielonego (najlepiej wieprzowo-wołowego)</a:t>
            </a:r>
          </a:p>
          <a:p>
            <a:pPr>
              <a:buFontTx/>
              <a:buChar char="-"/>
            </a:pPr>
            <a:r>
              <a:rPr lang="pl-PL" sz="1800" dirty="0"/>
              <a:t>2-3 puszki pomidorów bez skórki</a:t>
            </a:r>
          </a:p>
          <a:p>
            <a:pPr>
              <a:buFontTx/>
              <a:buChar char="-"/>
            </a:pPr>
            <a:r>
              <a:rPr lang="pl-PL" sz="1800" dirty="0"/>
              <a:t>6 ząbków czosnku</a:t>
            </a:r>
          </a:p>
          <a:p>
            <a:pPr>
              <a:buFontTx/>
              <a:buChar char="-"/>
            </a:pPr>
            <a:r>
              <a:rPr lang="pl-PL" sz="1800" dirty="0"/>
              <a:t>przyprawy: oregano, bazylia, pieprz, sól</a:t>
            </a:r>
          </a:p>
          <a:p>
            <a:pPr>
              <a:buFontTx/>
              <a:buChar char="-"/>
            </a:pPr>
            <a:r>
              <a:rPr lang="pl-PL" sz="1800" dirty="0"/>
              <a:t>opakowanie makaronu spaghetti</a:t>
            </a:r>
          </a:p>
          <a:p>
            <a:pPr>
              <a:buFontTx/>
              <a:buChar char="-"/>
            </a:pPr>
            <a:r>
              <a:rPr lang="pl-PL" sz="1800" dirty="0"/>
              <a:t>oliwa do smażenia</a:t>
            </a:r>
          </a:p>
          <a:p>
            <a:pPr>
              <a:buFontTx/>
              <a:buChar char="-"/>
            </a:pPr>
            <a:r>
              <a:rPr lang="pl-PL" sz="1800" dirty="0"/>
              <a:t>twardy żółty starty ser do posypania np. parmezan lub </a:t>
            </a:r>
            <a:r>
              <a:rPr lang="pl-PL" sz="1800" dirty="0" err="1"/>
              <a:t>peccorino</a:t>
            </a:r>
            <a:endParaRPr lang="pl-PL" sz="1800" dirty="0"/>
          </a:p>
        </p:txBody>
      </p:sp>
      <p:sp>
        <p:nvSpPr>
          <p:cNvPr id="18" name="Freeform: Shape 17">
            <a:extLst>
              <a:ext uri="{FF2B5EF4-FFF2-40B4-BE49-F238E27FC236}">
                <a16:creationId xmlns:a16="http://schemas.microsoft.com/office/drawing/2014/main" id="{7B786209-1B0B-4CA9-9BDD-F7327066A84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5835649"/>
            <a:ext cx="1548180" cy="1022351"/>
          </a:xfrm>
          <a:custGeom>
            <a:avLst/>
            <a:gdLst>
              <a:gd name="connsiteX0" fmla="*/ 61913 w 1548180"/>
              <a:gd name="connsiteY0" fmla="*/ 0 h 1022351"/>
              <a:gd name="connsiteX1" fmla="*/ 1548180 w 1548180"/>
              <a:gd name="connsiteY1" fmla="*/ 0 h 1022351"/>
              <a:gd name="connsiteX2" fmla="*/ 1548180 w 1548180"/>
              <a:gd name="connsiteY2" fmla="*/ 123825 h 1022351"/>
              <a:gd name="connsiteX3" fmla="*/ 123825 w 1548180"/>
              <a:gd name="connsiteY3" fmla="*/ 123825 h 1022351"/>
              <a:gd name="connsiteX4" fmla="*/ 123825 w 1548180"/>
              <a:gd name="connsiteY4" fmla="*/ 1022351 h 1022351"/>
              <a:gd name="connsiteX5" fmla="*/ 0 w 1548180"/>
              <a:gd name="connsiteY5" fmla="*/ 1022351 h 1022351"/>
              <a:gd name="connsiteX6" fmla="*/ 0 w 1548180"/>
              <a:gd name="connsiteY6" fmla="*/ 61913 h 1022351"/>
              <a:gd name="connsiteX7" fmla="*/ 61913 w 1548180"/>
              <a:gd name="connsiteY7" fmla="*/ 0 h 10223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548180" h="1022351">
                <a:moveTo>
                  <a:pt x="61913" y="0"/>
                </a:moveTo>
                <a:lnTo>
                  <a:pt x="1548180" y="0"/>
                </a:lnTo>
                <a:lnTo>
                  <a:pt x="1548180" y="123825"/>
                </a:lnTo>
                <a:lnTo>
                  <a:pt x="123825" y="123825"/>
                </a:lnTo>
                <a:lnTo>
                  <a:pt x="123825" y="1022351"/>
                </a:lnTo>
                <a:lnTo>
                  <a:pt x="0" y="1022351"/>
                </a:lnTo>
                <a:lnTo>
                  <a:pt x="0" y="61913"/>
                </a:lnTo>
                <a:cubicBezTo>
                  <a:pt x="0" y="27719"/>
                  <a:pt x="27719" y="0"/>
                  <a:pt x="61913" y="0"/>
                </a:cubicBezTo>
                <a:close/>
              </a:path>
            </a:pathLst>
          </a:custGeom>
          <a:solidFill>
            <a:schemeClr val="accent6"/>
          </a:solidFill>
          <a:ln w="9525" cap="flat">
            <a:noFill/>
            <a:prstDash val="solid"/>
            <a:miter/>
          </a:ln>
        </p:spPr>
        <p:txBody>
          <a:bodyPr rtlCol="0" anchor="ctr"/>
          <a:lstStyle/>
          <a:p>
            <a:endParaRPr lang="en-US"/>
          </a:p>
        </p:txBody>
      </p:sp>
      <p:sp>
        <p:nvSpPr>
          <p:cNvPr id="20" name="Freeform: Shape 19">
            <a:extLst>
              <a:ext uri="{FF2B5EF4-FFF2-40B4-BE49-F238E27FC236}">
                <a16:creationId xmlns:a16="http://schemas.microsoft.com/office/drawing/2014/main" id="{2D2964BB-484D-45AE-AD66-D407D062965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3418308" y="5717905"/>
            <a:ext cx="1771609" cy="1140095"/>
          </a:xfrm>
          <a:custGeom>
            <a:avLst/>
            <a:gdLst>
              <a:gd name="connsiteX0" fmla="*/ 1561721 w 1771609"/>
              <a:gd name="connsiteY0" fmla="*/ 763041 h 1140095"/>
              <a:gd name="connsiteX1" fmla="*/ 1623024 w 1771609"/>
              <a:gd name="connsiteY1" fmla="*/ 792810 h 1140095"/>
              <a:gd name="connsiteX2" fmla="*/ 1711735 w 1771609"/>
              <a:gd name="connsiteY2" fmla="*/ 970132 h 1140095"/>
              <a:gd name="connsiteX3" fmla="*/ 1771609 w 1771609"/>
              <a:gd name="connsiteY3" fmla="*/ 1140095 h 1140095"/>
              <a:gd name="connsiteX4" fmla="*/ 1637225 w 1771609"/>
              <a:gd name="connsiteY4" fmla="*/ 1140095 h 1140095"/>
              <a:gd name="connsiteX5" fmla="*/ 1594820 w 1771609"/>
              <a:gd name="connsiteY5" fmla="*/ 1019711 h 1140095"/>
              <a:gd name="connsiteX6" fmla="*/ 1513200 w 1771609"/>
              <a:gd name="connsiteY6" fmla="*/ 856627 h 1140095"/>
              <a:gd name="connsiteX7" fmla="*/ 1538499 w 1771609"/>
              <a:gd name="connsiteY7" fmla="*/ 770415 h 1140095"/>
              <a:gd name="connsiteX8" fmla="*/ 1561721 w 1771609"/>
              <a:gd name="connsiteY8" fmla="*/ 763041 h 1140095"/>
              <a:gd name="connsiteX9" fmla="*/ 933455 w 1771609"/>
              <a:gd name="connsiteY9" fmla="*/ 161309 h 1140095"/>
              <a:gd name="connsiteX10" fmla="*/ 957797 w 1771609"/>
              <a:gd name="connsiteY10" fmla="*/ 167970 h 1140095"/>
              <a:gd name="connsiteX11" fmla="*/ 1286982 w 1771609"/>
              <a:gd name="connsiteY11" fmla="*/ 387616 h 1140095"/>
              <a:gd name="connsiteX12" fmla="*/ 1293725 w 1771609"/>
              <a:gd name="connsiteY12" fmla="*/ 477075 h 1140095"/>
              <a:gd name="connsiteX13" fmla="*/ 1245453 w 1771609"/>
              <a:gd name="connsiteY13" fmla="*/ 499154 h 1140095"/>
              <a:gd name="connsiteX14" fmla="*/ 1245167 w 1771609"/>
              <a:gd name="connsiteY14" fmla="*/ 499154 h 1140095"/>
              <a:gd name="connsiteX15" fmla="*/ 1203638 w 1771609"/>
              <a:gd name="connsiteY15" fmla="*/ 484104 h 1140095"/>
              <a:gd name="connsiteX16" fmla="*/ 900647 w 1771609"/>
              <a:gd name="connsiteY16" fmla="*/ 281508 h 1140095"/>
              <a:gd name="connsiteX17" fmla="*/ 872454 w 1771609"/>
              <a:gd name="connsiteY17" fmla="*/ 196164 h 1140095"/>
              <a:gd name="connsiteX18" fmla="*/ 933455 w 1771609"/>
              <a:gd name="connsiteY18" fmla="*/ 161309 h 1140095"/>
              <a:gd name="connsiteX19" fmla="*/ 256260 w 1771609"/>
              <a:gd name="connsiteY19" fmla="*/ 29 h 1140095"/>
              <a:gd name="connsiteX20" fmla="*/ 454020 w 1771609"/>
              <a:gd name="connsiteY20" fmla="*/ 13474 h 1140095"/>
              <a:gd name="connsiteX21" fmla="*/ 509236 w 1771609"/>
              <a:gd name="connsiteY21" fmla="*/ 84182 h 1140095"/>
              <a:gd name="connsiteX22" fmla="*/ 445829 w 1771609"/>
              <a:gd name="connsiteY22" fmla="*/ 139871 h 1140095"/>
              <a:gd name="connsiteX23" fmla="*/ 437447 w 1771609"/>
              <a:gd name="connsiteY23" fmla="*/ 139395 h 1140095"/>
              <a:gd name="connsiteX24" fmla="*/ 73211 w 1771609"/>
              <a:gd name="connsiteY24" fmla="*/ 137204 h 1140095"/>
              <a:gd name="connsiteX25" fmla="*/ 749 w 1771609"/>
              <a:gd name="connsiteY25" fmla="*/ 84082 h 1140095"/>
              <a:gd name="connsiteX26" fmla="*/ 53871 w 1771609"/>
              <a:gd name="connsiteY26" fmla="*/ 11621 h 1140095"/>
              <a:gd name="connsiteX27" fmla="*/ 58352 w 1771609"/>
              <a:gd name="connsiteY27" fmla="*/ 11093 h 1140095"/>
              <a:gd name="connsiteX28" fmla="*/ 256260 w 1771609"/>
              <a:gd name="connsiteY28" fmla="*/ 29 h 11400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1771609" h="1140095">
                <a:moveTo>
                  <a:pt x="1561721" y="763041"/>
                </a:moveTo>
                <a:cubicBezTo>
                  <a:pt x="1585506" y="760324"/>
                  <a:pt x="1609722" y="771249"/>
                  <a:pt x="1623024" y="792810"/>
                </a:cubicBezTo>
                <a:cubicBezTo>
                  <a:pt x="1656300" y="850065"/>
                  <a:pt x="1685920" y="909291"/>
                  <a:pt x="1711735" y="970132"/>
                </a:cubicBezTo>
                <a:lnTo>
                  <a:pt x="1771609" y="1140095"/>
                </a:lnTo>
                <a:lnTo>
                  <a:pt x="1637225" y="1140095"/>
                </a:lnTo>
                <a:lnTo>
                  <a:pt x="1594820" y="1019711"/>
                </a:lnTo>
                <a:cubicBezTo>
                  <a:pt x="1571072" y="963753"/>
                  <a:pt x="1543818" y="909282"/>
                  <a:pt x="1513200" y="856627"/>
                </a:cubicBezTo>
                <a:cubicBezTo>
                  <a:pt x="1496379" y="825834"/>
                  <a:pt x="1507704" y="787236"/>
                  <a:pt x="1538499" y="770415"/>
                </a:cubicBezTo>
                <a:cubicBezTo>
                  <a:pt x="1545912" y="766367"/>
                  <a:pt x="1553792" y="763946"/>
                  <a:pt x="1561721" y="763041"/>
                </a:cubicBezTo>
                <a:close/>
                <a:moveTo>
                  <a:pt x="933455" y="161309"/>
                </a:moveTo>
                <a:cubicBezTo>
                  <a:pt x="941693" y="161855"/>
                  <a:pt x="949959" y="164025"/>
                  <a:pt x="957797" y="167970"/>
                </a:cubicBezTo>
                <a:cubicBezTo>
                  <a:pt x="1076184" y="227289"/>
                  <a:pt x="1186759" y="301068"/>
                  <a:pt x="1286982" y="387616"/>
                </a:cubicBezTo>
                <a:cubicBezTo>
                  <a:pt x="1313547" y="410457"/>
                  <a:pt x="1316566" y="450510"/>
                  <a:pt x="1293725" y="477075"/>
                </a:cubicBezTo>
                <a:cubicBezTo>
                  <a:pt x="1281638" y="491137"/>
                  <a:pt x="1263998" y="499204"/>
                  <a:pt x="1245453" y="499154"/>
                </a:cubicBezTo>
                <a:lnTo>
                  <a:pt x="1245167" y="499154"/>
                </a:lnTo>
                <a:cubicBezTo>
                  <a:pt x="1229965" y="499301"/>
                  <a:pt x="1215220" y="493956"/>
                  <a:pt x="1203638" y="484104"/>
                </a:cubicBezTo>
                <a:cubicBezTo>
                  <a:pt x="1111407" y="404300"/>
                  <a:pt x="1009633" y="336248"/>
                  <a:pt x="900647" y="281508"/>
                </a:cubicBezTo>
                <a:cubicBezTo>
                  <a:pt x="869295" y="265726"/>
                  <a:pt x="856672" y="227516"/>
                  <a:pt x="872454" y="196164"/>
                </a:cubicBezTo>
                <a:cubicBezTo>
                  <a:pt x="884290" y="172650"/>
                  <a:pt x="908742" y="159670"/>
                  <a:pt x="933455" y="161309"/>
                </a:cubicBezTo>
                <a:close/>
                <a:moveTo>
                  <a:pt x="256260" y="29"/>
                </a:moveTo>
                <a:cubicBezTo>
                  <a:pt x="322331" y="427"/>
                  <a:pt x="388378" y="4909"/>
                  <a:pt x="454020" y="13474"/>
                </a:cubicBezTo>
                <a:cubicBezTo>
                  <a:pt x="488793" y="17752"/>
                  <a:pt x="513514" y="49409"/>
                  <a:pt x="509236" y="84182"/>
                </a:cubicBezTo>
                <a:cubicBezTo>
                  <a:pt x="505303" y="116151"/>
                  <a:pt x="478038" y="140098"/>
                  <a:pt x="445829" y="139871"/>
                </a:cubicBezTo>
                <a:cubicBezTo>
                  <a:pt x="443027" y="139899"/>
                  <a:pt x="440227" y="139740"/>
                  <a:pt x="437447" y="139395"/>
                </a:cubicBezTo>
                <a:cubicBezTo>
                  <a:pt x="316592" y="123615"/>
                  <a:pt x="194247" y="122878"/>
                  <a:pt x="73211" y="137204"/>
                </a:cubicBezTo>
                <a:cubicBezTo>
                  <a:pt x="38532" y="142545"/>
                  <a:pt x="6090" y="118762"/>
                  <a:pt x="749" y="84082"/>
                </a:cubicBezTo>
                <a:cubicBezTo>
                  <a:pt x="-4591" y="49403"/>
                  <a:pt x="19192" y="16961"/>
                  <a:pt x="53871" y="11621"/>
                </a:cubicBezTo>
                <a:cubicBezTo>
                  <a:pt x="55358" y="11392"/>
                  <a:pt x="56852" y="11216"/>
                  <a:pt x="58352" y="11093"/>
                </a:cubicBezTo>
                <a:cubicBezTo>
                  <a:pt x="124093" y="3319"/>
                  <a:pt x="190189" y="-369"/>
                  <a:pt x="256260" y="29"/>
                </a:cubicBezTo>
                <a:close/>
              </a:path>
            </a:pathLst>
          </a:custGeom>
          <a:solidFill>
            <a:schemeClr val="accent4"/>
          </a:solidFill>
          <a:ln w="9525" cap="flat">
            <a:noFill/>
            <a:prstDash val="solid"/>
            <a:miter/>
          </a:ln>
        </p:spPr>
        <p:txBody>
          <a:bodyPr rtlCol="0" anchor="ctr"/>
          <a:lstStyle/>
          <a:p>
            <a:endParaRPr lang="en-US"/>
          </a:p>
        </p:txBody>
      </p:sp>
      <p:sp>
        <p:nvSpPr>
          <p:cNvPr id="22" name="Freeform: Shape 21">
            <a:extLst>
              <a:ext uri="{FF2B5EF4-FFF2-40B4-BE49-F238E27FC236}">
                <a16:creationId xmlns:a16="http://schemas.microsoft.com/office/drawing/2014/main" id="{6691AC69-A76E-4DAB-B565-468B6B87ACF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4132972" y="6258755"/>
            <a:ext cx="1565940" cy="599245"/>
          </a:xfrm>
          <a:custGeom>
            <a:avLst/>
            <a:gdLst>
              <a:gd name="connsiteX0" fmla="*/ 782970 w 1565940"/>
              <a:gd name="connsiteY0" fmla="*/ 0 h 599245"/>
              <a:gd name="connsiteX1" fmla="*/ 1528042 w 1565940"/>
              <a:gd name="connsiteY1" fmla="*/ 480469 h 599245"/>
              <a:gd name="connsiteX2" fmla="*/ 1565940 w 1565940"/>
              <a:gd name="connsiteY2" fmla="*/ 599245 h 599245"/>
              <a:gd name="connsiteX3" fmla="*/ 0 w 1565940"/>
              <a:gd name="connsiteY3" fmla="*/ 599245 h 599245"/>
              <a:gd name="connsiteX4" fmla="*/ 37898 w 1565940"/>
              <a:gd name="connsiteY4" fmla="*/ 480469 h 599245"/>
              <a:gd name="connsiteX5" fmla="*/ 782970 w 1565940"/>
              <a:gd name="connsiteY5" fmla="*/ 0 h 5992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565940" h="599245">
                <a:moveTo>
                  <a:pt x="782970" y="0"/>
                </a:moveTo>
                <a:cubicBezTo>
                  <a:pt x="1117910" y="0"/>
                  <a:pt x="1405287" y="198118"/>
                  <a:pt x="1528042" y="480469"/>
                </a:cubicBezTo>
                <a:lnTo>
                  <a:pt x="1565940" y="599245"/>
                </a:lnTo>
                <a:lnTo>
                  <a:pt x="0" y="599245"/>
                </a:lnTo>
                <a:lnTo>
                  <a:pt x="37898" y="480469"/>
                </a:lnTo>
                <a:cubicBezTo>
                  <a:pt x="160653" y="198118"/>
                  <a:pt x="448030" y="0"/>
                  <a:pt x="782970"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Tree>
    <p:extLst>
      <p:ext uri="{BB962C8B-B14F-4D97-AF65-F5344CB8AC3E}">
        <p14:creationId xmlns:p14="http://schemas.microsoft.com/office/powerpoint/2010/main" val="131226783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242" name="Picture 2" descr="Spaghetti tofu bolognese • Warzywizm">
            <a:extLst>
              <a:ext uri="{FF2B5EF4-FFF2-40B4-BE49-F238E27FC236}">
                <a16:creationId xmlns:a16="http://schemas.microsoft.com/office/drawing/2014/main" id="{DF694D01-0E3E-4B25-B4D7-88F552A022D3}"/>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14139" b="10861"/>
          <a:stretch/>
        </p:blipFill>
        <p:spPr bwMode="auto">
          <a:xfrm>
            <a:off x="-1" y="10"/>
            <a:ext cx="12192000" cy="6857990"/>
          </a:xfrm>
          <a:prstGeom prst="rect">
            <a:avLst/>
          </a:prstGeom>
          <a:noFill/>
          <a:extLst>
            <a:ext uri="{909E8E84-426E-40DD-AFC4-6F175D3DCCD1}">
              <a14:hiddenFill xmlns:a14="http://schemas.microsoft.com/office/drawing/2010/main">
                <a:solidFill>
                  <a:srgbClr val="FFFFFF"/>
                </a:solidFill>
              </a14:hiddenFill>
            </a:ext>
          </a:extLst>
        </p:spPr>
      </p:pic>
      <p:sp>
        <p:nvSpPr>
          <p:cNvPr id="71" name="Freeform 5">
            <a:extLst>
              <a:ext uri="{FF2B5EF4-FFF2-40B4-BE49-F238E27FC236}">
                <a16:creationId xmlns:a16="http://schemas.microsoft.com/office/drawing/2014/main" id="{3CD9DF72-87A3-404E-A828-84CBF11A830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White">
          <a:xfrm flipH="1">
            <a:off x="0" y="998175"/>
            <a:ext cx="6017172" cy="5859825"/>
          </a:xfrm>
          <a:custGeom>
            <a:avLst/>
            <a:gdLst>
              <a:gd name="T0" fmla="*/ 1333 w 1333"/>
              <a:gd name="T1" fmla="*/ 1031 h 1298"/>
              <a:gd name="T2" fmla="*/ 1333 w 1333"/>
              <a:gd name="T3" fmla="*/ 380 h 1298"/>
              <a:gd name="T4" fmla="*/ 706 w 1333"/>
              <a:gd name="T5" fmla="*/ 0 h 1298"/>
              <a:gd name="T6" fmla="*/ 0 w 1333"/>
              <a:gd name="T7" fmla="*/ 706 h 1298"/>
              <a:gd name="T8" fmla="*/ 323 w 1333"/>
              <a:gd name="T9" fmla="*/ 1298 h 1298"/>
              <a:gd name="T10" fmla="*/ 1090 w 1333"/>
              <a:gd name="T11" fmla="*/ 1298 h 1298"/>
              <a:gd name="T12" fmla="*/ 1333 w 1333"/>
              <a:gd name="T13" fmla="*/ 1031 h 1298"/>
            </a:gdLst>
            <a:ahLst/>
            <a:cxnLst>
              <a:cxn ang="0">
                <a:pos x="T0" y="T1"/>
              </a:cxn>
              <a:cxn ang="0">
                <a:pos x="T2" y="T3"/>
              </a:cxn>
              <a:cxn ang="0">
                <a:pos x="T4" y="T5"/>
              </a:cxn>
              <a:cxn ang="0">
                <a:pos x="T6" y="T7"/>
              </a:cxn>
              <a:cxn ang="0">
                <a:pos x="T8" y="T9"/>
              </a:cxn>
              <a:cxn ang="0">
                <a:pos x="T10" y="T11"/>
              </a:cxn>
              <a:cxn ang="0">
                <a:pos x="T12" y="T13"/>
              </a:cxn>
            </a:cxnLst>
            <a:rect l="0" t="0" r="r" b="b"/>
            <a:pathLst>
              <a:path w="1333" h="1298">
                <a:moveTo>
                  <a:pt x="1333" y="1031"/>
                </a:moveTo>
                <a:cubicBezTo>
                  <a:pt x="1333" y="380"/>
                  <a:pt x="1333" y="380"/>
                  <a:pt x="1333" y="380"/>
                </a:cubicBezTo>
                <a:cubicBezTo>
                  <a:pt x="1215" y="154"/>
                  <a:pt x="979" y="0"/>
                  <a:pt x="706" y="0"/>
                </a:cubicBezTo>
                <a:cubicBezTo>
                  <a:pt x="317" y="0"/>
                  <a:pt x="0" y="316"/>
                  <a:pt x="0" y="706"/>
                </a:cubicBezTo>
                <a:cubicBezTo>
                  <a:pt x="0" y="954"/>
                  <a:pt x="129" y="1172"/>
                  <a:pt x="323" y="1298"/>
                </a:cubicBezTo>
                <a:cubicBezTo>
                  <a:pt x="1090" y="1298"/>
                  <a:pt x="1090" y="1298"/>
                  <a:pt x="1090" y="1298"/>
                </a:cubicBezTo>
                <a:cubicBezTo>
                  <a:pt x="1193" y="1232"/>
                  <a:pt x="1276" y="1140"/>
                  <a:pt x="1333" y="1031"/>
                </a:cubicBezTo>
                <a:close/>
              </a:path>
            </a:pathLst>
          </a:custGeom>
          <a:solidFill>
            <a:schemeClr val="bg1">
              <a:alpha val="75000"/>
            </a:schemeClr>
          </a:solidFill>
          <a:ln w="50800" cap="sq" cmpd="dbl">
            <a:noFill/>
            <a:miter lim="800000"/>
          </a:ln>
          <a:effectLst/>
        </p:spPr>
        <p:txBody>
          <a:bodyPr vert="horz" lIns="91440" tIns="45720" rIns="91440" bIns="45720" rtlCol="0" anchor="t">
            <a:normAutofit/>
          </a:bodyPr>
          <a:lstStyle/>
          <a:p>
            <a:pPr algn="ctr">
              <a:spcAft>
                <a:spcPts val="1000"/>
              </a:spcAft>
              <a:buClr>
                <a:schemeClr val="tx1"/>
              </a:buClr>
              <a:buSzPct val="100000"/>
              <a:buFont typeface="Arial"/>
              <a:buNone/>
            </a:pPr>
            <a:endParaRPr lang="en-US" sz="1600" cap="all"/>
          </a:p>
        </p:txBody>
      </p:sp>
      <p:sp>
        <p:nvSpPr>
          <p:cNvPr id="2" name="Tytuł 1">
            <a:extLst>
              <a:ext uri="{FF2B5EF4-FFF2-40B4-BE49-F238E27FC236}">
                <a16:creationId xmlns:a16="http://schemas.microsoft.com/office/drawing/2014/main" id="{B6F81391-AE65-48FB-8556-1ED7049D386E}"/>
              </a:ext>
            </a:extLst>
          </p:cNvPr>
          <p:cNvSpPr>
            <a:spLocks noGrp="1"/>
          </p:cNvSpPr>
          <p:nvPr>
            <p:ph type="title"/>
          </p:nvPr>
        </p:nvSpPr>
        <p:spPr>
          <a:xfrm>
            <a:off x="709448" y="1913950"/>
            <a:ext cx="4204137" cy="1342754"/>
          </a:xfrm>
        </p:spPr>
        <p:txBody>
          <a:bodyPr>
            <a:normAutofit/>
          </a:bodyPr>
          <a:lstStyle/>
          <a:p>
            <a:pPr algn="ctr"/>
            <a:r>
              <a:rPr lang="pl-PL" sz="3600"/>
              <a:t>JAK PRZYGOTOWAĆ SPAGETTI:</a:t>
            </a:r>
          </a:p>
        </p:txBody>
      </p:sp>
      <p:cxnSp>
        <p:nvCxnSpPr>
          <p:cNvPr id="73" name="Straight Connector 72">
            <a:extLst>
              <a:ext uri="{FF2B5EF4-FFF2-40B4-BE49-F238E27FC236}">
                <a16:creationId xmlns:a16="http://schemas.microsoft.com/office/drawing/2014/main" id="{20E3A342-4D61-4E3F-AF90-1AB42AEB96C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2287051" y="3337139"/>
            <a:ext cx="935420" cy="0"/>
          </a:xfrm>
          <a:prstGeom prst="line">
            <a:avLst/>
          </a:prstGeom>
          <a:ln w="25400" cap="sq">
            <a:solidFill>
              <a:schemeClr val="tx1">
                <a:lumMod val="85000"/>
                <a:lumOff val="15000"/>
              </a:schemeClr>
            </a:solidFill>
            <a:bevel/>
          </a:ln>
        </p:spPr>
        <p:style>
          <a:lnRef idx="1">
            <a:schemeClr val="accent1"/>
          </a:lnRef>
          <a:fillRef idx="0">
            <a:schemeClr val="accent1"/>
          </a:fillRef>
          <a:effectRef idx="0">
            <a:schemeClr val="accent1"/>
          </a:effectRef>
          <a:fontRef idx="minor">
            <a:schemeClr val="tx1"/>
          </a:fontRef>
        </p:style>
      </p:cxnSp>
      <p:sp>
        <p:nvSpPr>
          <p:cNvPr id="3" name="Symbol zastępczy zawartości 2">
            <a:extLst>
              <a:ext uri="{FF2B5EF4-FFF2-40B4-BE49-F238E27FC236}">
                <a16:creationId xmlns:a16="http://schemas.microsoft.com/office/drawing/2014/main" id="{23251BF7-C7EC-4758-924D-5435F0B35E0D}"/>
              </a:ext>
            </a:extLst>
          </p:cNvPr>
          <p:cNvSpPr>
            <a:spLocks noGrp="1"/>
          </p:cNvSpPr>
          <p:nvPr>
            <p:ph idx="1"/>
          </p:nvPr>
        </p:nvSpPr>
        <p:spPr>
          <a:xfrm>
            <a:off x="525516" y="3417573"/>
            <a:ext cx="4593021" cy="2619839"/>
          </a:xfrm>
        </p:spPr>
        <p:txBody>
          <a:bodyPr anchor="ctr">
            <a:normAutofit/>
          </a:bodyPr>
          <a:lstStyle/>
          <a:p>
            <a:pPr marL="0" indent="0">
              <a:buNone/>
            </a:pPr>
            <a:r>
              <a:rPr lang="pl-PL" sz="1800" dirty="0"/>
              <a:t>1.Ugotuj makaron,</a:t>
            </a:r>
          </a:p>
          <a:p>
            <a:pPr marL="0" indent="0">
              <a:buNone/>
            </a:pPr>
            <a:r>
              <a:rPr lang="pl-PL" sz="1800" dirty="0"/>
              <a:t>2.Mięso podsmaż na patelni. Dodaj  pomidory, </a:t>
            </a:r>
          </a:p>
          <a:p>
            <a:pPr marL="0" indent="0">
              <a:buNone/>
            </a:pPr>
            <a:r>
              <a:rPr lang="pl-PL" sz="1800" dirty="0"/>
              <a:t>dokładnie wszystko rozdrobnij i doprowadź do wrzenia,</a:t>
            </a:r>
          </a:p>
          <a:p>
            <a:pPr marL="0" indent="0">
              <a:buNone/>
            </a:pPr>
            <a:r>
              <a:rPr lang="pl-PL" sz="1800" dirty="0"/>
              <a:t>3.Dodaj pół szklanki wody oraz zawartość opakowania</a:t>
            </a:r>
          </a:p>
          <a:p>
            <a:pPr marL="0" indent="0">
              <a:buNone/>
            </a:pPr>
            <a:r>
              <a:rPr lang="pl-PL" sz="1800" dirty="0" err="1"/>
              <a:t>Fix</a:t>
            </a:r>
            <a:r>
              <a:rPr lang="pl-PL" sz="1800" dirty="0"/>
              <a:t> </a:t>
            </a:r>
            <a:r>
              <a:rPr lang="pl-PL" sz="1800" dirty="0" err="1"/>
              <a:t>Knorr</a:t>
            </a:r>
            <a:r>
              <a:rPr lang="pl-PL" sz="1800" dirty="0"/>
              <a:t>. Gotuj na małym ogniu aż sos zrobi się idealnie gesty. Podawaj z makaronem.</a:t>
            </a:r>
          </a:p>
        </p:txBody>
      </p:sp>
    </p:spTree>
    <p:extLst>
      <p:ext uri="{BB962C8B-B14F-4D97-AF65-F5344CB8AC3E}">
        <p14:creationId xmlns:p14="http://schemas.microsoft.com/office/powerpoint/2010/main" val="52351920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 name="Rectangle 70">
            <a:extLst>
              <a:ext uri="{FF2B5EF4-FFF2-40B4-BE49-F238E27FC236}">
                <a16:creationId xmlns:a16="http://schemas.microsoft.com/office/drawing/2014/main" id="{4038CB10-1F5C-4D54-9DF7-12586DE5B00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27546" y="321732"/>
            <a:ext cx="7058307" cy="1964266"/>
          </a:xfrm>
          <a:prstGeom prst="rect">
            <a:avLst/>
          </a:prstGeom>
          <a:solidFill>
            <a:srgbClr val="A3875A">
              <a:alpha val="9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ytuł 1">
            <a:extLst>
              <a:ext uri="{FF2B5EF4-FFF2-40B4-BE49-F238E27FC236}">
                <a16:creationId xmlns:a16="http://schemas.microsoft.com/office/drawing/2014/main" id="{08E3FB4F-462F-45ED-9AE0-9C81AC12B24C}"/>
              </a:ext>
            </a:extLst>
          </p:cNvPr>
          <p:cNvSpPr>
            <a:spLocks noGrp="1"/>
          </p:cNvSpPr>
          <p:nvPr>
            <p:ph type="title"/>
          </p:nvPr>
        </p:nvSpPr>
        <p:spPr>
          <a:xfrm>
            <a:off x="524256" y="491260"/>
            <a:ext cx="6594189" cy="1625210"/>
          </a:xfrm>
        </p:spPr>
        <p:txBody>
          <a:bodyPr>
            <a:normAutofit/>
          </a:bodyPr>
          <a:lstStyle/>
          <a:p>
            <a:r>
              <a:rPr lang="pl-PL">
                <a:solidFill>
                  <a:srgbClr val="FFFFFF"/>
                </a:solidFill>
              </a:rPr>
              <a:t>PIEROGI RUSKIE:</a:t>
            </a:r>
          </a:p>
        </p:txBody>
      </p:sp>
      <p:pic>
        <p:nvPicPr>
          <p:cNvPr id="11266" name="Picture 2" descr="Ciasto na pierogi - przepis ze Smaker.pl">
            <a:extLst>
              <a:ext uri="{FF2B5EF4-FFF2-40B4-BE49-F238E27FC236}">
                <a16:creationId xmlns:a16="http://schemas.microsoft.com/office/drawing/2014/main" id="{5EF0B9C1-D6AC-475D-AC9C-4C9B4D6593BC}"/>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8131" r="1" b="12409"/>
          <a:stretch/>
        </p:blipFill>
        <p:spPr bwMode="auto">
          <a:xfrm>
            <a:off x="327547" y="2454903"/>
            <a:ext cx="7058306" cy="4080254"/>
          </a:xfrm>
          <a:prstGeom prst="rect">
            <a:avLst/>
          </a:prstGeom>
          <a:noFill/>
          <a:extLst>
            <a:ext uri="{909E8E84-426E-40DD-AFC4-6F175D3DCCD1}">
              <a14:hiddenFill xmlns:a14="http://schemas.microsoft.com/office/drawing/2010/main">
                <a:solidFill>
                  <a:srgbClr val="FFFFFF"/>
                </a:solidFill>
              </a14:hiddenFill>
            </a:ext>
          </a:extLst>
        </p:spPr>
      </p:pic>
      <p:sp>
        <p:nvSpPr>
          <p:cNvPr id="73" name="Rectangle 72">
            <a:extLst>
              <a:ext uri="{FF2B5EF4-FFF2-40B4-BE49-F238E27FC236}">
                <a16:creationId xmlns:a16="http://schemas.microsoft.com/office/drawing/2014/main" id="{73ED6512-6858-4552-B699-9A97FE9A4EA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556975" y="321732"/>
            <a:ext cx="4313293" cy="6214534"/>
          </a:xfrm>
          <a:prstGeom prst="rect">
            <a:avLst/>
          </a:prstGeom>
          <a:solidFill>
            <a:srgbClr val="59595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Symbol zastępczy zawartości 2">
            <a:extLst>
              <a:ext uri="{FF2B5EF4-FFF2-40B4-BE49-F238E27FC236}">
                <a16:creationId xmlns:a16="http://schemas.microsoft.com/office/drawing/2014/main" id="{761445DF-2A11-46F8-B395-AFD559EAA080}"/>
              </a:ext>
            </a:extLst>
          </p:cNvPr>
          <p:cNvSpPr>
            <a:spLocks noGrp="1"/>
          </p:cNvSpPr>
          <p:nvPr>
            <p:ph idx="1"/>
          </p:nvPr>
        </p:nvSpPr>
        <p:spPr>
          <a:xfrm>
            <a:off x="8029319" y="917725"/>
            <a:ext cx="3424739" cy="4852362"/>
          </a:xfrm>
        </p:spPr>
        <p:txBody>
          <a:bodyPr anchor="ctr">
            <a:normAutofit/>
          </a:bodyPr>
          <a:lstStyle/>
          <a:p>
            <a:pPr marL="0" indent="0">
              <a:buNone/>
            </a:pPr>
            <a:r>
              <a:rPr lang="pl-PL" sz="2000">
                <a:solidFill>
                  <a:srgbClr val="FFFFFF"/>
                </a:solidFill>
              </a:rPr>
              <a:t>SKŁADNIKI</a:t>
            </a:r>
          </a:p>
          <a:p>
            <a:pPr marL="0" indent="0">
              <a:buNone/>
            </a:pPr>
            <a:r>
              <a:rPr lang="pl-PL" sz="2000">
                <a:solidFill>
                  <a:srgbClr val="FFFFFF"/>
                </a:solidFill>
              </a:rPr>
              <a:t>-mąka pszenna – 300g.</a:t>
            </a:r>
          </a:p>
          <a:p>
            <a:pPr marL="0" indent="0">
              <a:buNone/>
            </a:pPr>
            <a:r>
              <a:rPr lang="pl-PL" sz="2000">
                <a:solidFill>
                  <a:srgbClr val="FFFFFF"/>
                </a:solidFill>
              </a:rPr>
              <a:t>-ciepła woda – 200 ml mocno ciepłej przegotowanej wody.</a:t>
            </a:r>
          </a:p>
          <a:p>
            <a:pPr marL="0" indent="0">
              <a:buNone/>
            </a:pPr>
            <a:r>
              <a:rPr lang="pl-PL" sz="2000">
                <a:solidFill>
                  <a:srgbClr val="FFFFFF"/>
                </a:solidFill>
              </a:rPr>
              <a:t>-ziemniaki – ok. pół kilograma.</a:t>
            </a:r>
          </a:p>
          <a:p>
            <a:pPr marL="0" indent="0">
              <a:buNone/>
            </a:pPr>
            <a:r>
              <a:rPr lang="pl-PL" sz="2000">
                <a:solidFill>
                  <a:srgbClr val="FFFFFF"/>
                </a:solidFill>
              </a:rPr>
              <a:t>-twaróg – 150 – 200 gram.</a:t>
            </a:r>
          </a:p>
          <a:p>
            <a:pPr marL="0" indent="0">
              <a:buNone/>
            </a:pPr>
            <a:r>
              <a:rPr lang="pl-PL" sz="2000">
                <a:solidFill>
                  <a:srgbClr val="FFFFFF"/>
                </a:solidFill>
              </a:rPr>
              <a:t>-1 niewielka cebula.</a:t>
            </a:r>
          </a:p>
          <a:p>
            <a:pPr marL="0" indent="0">
              <a:buNone/>
            </a:pPr>
            <a:r>
              <a:rPr lang="pl-PL" sz="2000">
                <a:solidFill>
                  <a:srgbClr val="FFFFFF"/>
                </a:solidFill>
              </a:rPr>
              <a:t>-masło do podsmażenia cebuli.</a:t>
            </a:r>
          </a:p>
          <a:p>
            <a:pPr marL="0" indent="0">
              <a:buNone/>
            </a:pPr>
            <a:r>
              <a:rPr lang="pl-PL" sz="2000">
                <a:solidFill>
                  <a:srgbClr val="FFFFFF"/>
                </a:solidFill>
              </a:rPr>
              <a:t>-sól i pieprz do smaku.</a:t>
            </a:r>
          </a:p>
          <a:p>
            <a:pPr marL="0" indent="0">
              <a:buNone/>
            </a:pPr>
            <a:endParaRPr lang="pl-PL" sz="2000">
              <a:solidFill>
                <a:srgbClr val="FFFFFF"/>
              </a:solidFill>
            </a:endParaRPr>
          </a:p>
        </p:txBody>
      </p:sp>
    </p:spTree>
    <p:extLst>
      <p:ext uri="{BB962C8B-B14F-4D97-AF65-F5344CB8AC3E}">
        <p14:creationId xmlns:p14="http://schemas.microsoft.com/office/powerpoint/2010/main" val="406693867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Picture 4" descr="Farsz na pierogi ruskie czyli sekret każdej babci!">
            <a:extLst>
              <a:ext uri="{FF2B5EF4-FFF2-40B4-BE49-F238E27FC236}">
                <a16:creationId xmlns:a16="http://schemas.microsoft.com/office/drawing/2014/main" id="{186CF432-CD3A-41D9-A324-515E2AD439B9}"/>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7181" b="2819"/>
          <a:stretch/>
        </p:blipFill>
        <p:spPr bwMode="auto">
          <a:xfrm>
            <a:off x="20" y="10"/>
            <a:ext cx="12191981" cy="6857990"/>
          </a:xfrm>
          <a:prstGeom prst="rect">
            <a:avLst/>
          </a:prstGeom>
          <a:noFill/>
          <a:extLst>
            <a:ext uri="{909E8E84-426E-40DD-AFC4-6F175D3DCCD1}">
              <a14:hiddenFill xmlns:a14="http://schemas.microsoft.com/office/drawing/2010/main">
                <a:solidFill>
                  <a:srgbClr val="FFFFFF"/>
                </a:solidFill>
              </a14:hiddenFill>
            </a:ext>
          </a:extLst>
        </p:spPr>
      </p:pic>
      <p:sp>
        <p:nvSpPr>
          <p:cNvPr id="14" name="Rectangle 8">
            <a:extLst>
              <a:ext uri="{FF2B5EF4-FFF2-40B4-BE49-F238E27FC236}">
                <a16:creationId xmlns:a16="http://schemas.microsoft.com/office/drawing/2014/main" id="{2B566528-1B12-4246-9431-5C2D7D08116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8129873" cy="6858000"/>
          </a:xfrm>
          <a:prstGeom prst="rect">
            <a:avLst/>
          </a:pr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Freeform: Shape 8">
            <a:extLst>
              <a:ext uri="{FF2B5EF4-FFF2-40B4-BE49-F238E27FC236}">
                <a16:creationId xmlns:a16="http://schemas.microsoft.com/office/drawing/2014/main" id="{5E8D2E83-FB3A-40E7-A9E5-7AB389D612B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023809"/>
            <a:ext cx="11016943" cy="2262375"/>
          </a:xfrm>
          <a:custGeom>
            <a:avLst/>
            <a:gdLst>
              <a:gd name="connsiteX0" fmla="*/ 0 w 11016943"/>
              <a:gd name="connsiteY0" fmla="*/ 0 h 2262375"/>
              <a:gd name="connsiteX1" fmla="*/ 9969166 w 11016943"/>
              <a:gd name="connsiteY1" fmla="*/ 0 h 2262375"/>
              <a:gd name="connsiteX2" fmla="*/ 11016943 w 11016943"/>
              <a:gd name="connsiteY2" fmla="*/ 2262375 h 2262375"/>
              <a:gd name="connsiteX3" fmla="*/ 4942050 w 11016943"/>
              <a:gd name="connsiteY3" fmla="*/ 2262375 h 2262375"/>
              <a:gd name="connsiteX4" fmla="*/ 4582160 w 11016943"/>
              <a:gd name="connsiteY4" fmla="*/ 2262375 h 2262375"/>
              <a:gd name="connsiteX5" fmla="*/ 0 w 11016943"/>
              <a:gd name="connsiteY5" fmla="*/ 2262375 h 22623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016943" h="2262375">
                <a:moveTo>
                  <a:pt x="0" y="0"/>
                </a:moveTo>
                <a:lnTo>
                  <a:pt x="9969166" y="0"/>
                </a:lnTo>
                <a:lnTo>
                  <a:pt x="11016943" y="2262375"/>
                </a:lnTo>
                <a:lnTo>
                  <a:pt x="4942050" y="2262375"/>
                </a:lnTo>
                <a:lnTo>
                  <a:pt x="4582160" y="2262375"/>
                </a:lnTo>
                <a:lnTo>
                  <a:pt x="0" y="2262375"/>
                </a:lnTo>
                <a:close/>
              </a:path>
            </a:pathLst>
          </a:custGeom>
          <a:solidFill>
            <a:schemeClr val="bg1">
              <a:lumMod val="85000"/>
              <a:lumOff val="15000"/>
              <a:alpha val="8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ytuł 1">
            <a:extLst>
              <a:ext uri="{FF2B5EF4-FFF2-40B4-BE49-F238E27FC236}">
                <a16:creationId xmlns:a16="http://schemas.microsoft.com/office/drawing/2014/main" id="{0C547F06-EC84-485B-BB99-0827B7C5B56D}"/>
              </a:ext>
            </a:extLst>
          </p:cNvPr>
          <p:cNvSpPr>
            <a:spLocks noGrp="1"/>
          </p:cNvSpPr>
          <p:nvPr>
            <p:ph type="title"/>
          </p:nvPr>
        </p:nvSpPr>
        <p:spPr>
          <a:xfrm>
            <a:off x="643467" y="321734"/>
            <a:ext cx="6891186" cy="1135737"/>
          </a:xfrm>
        </p:spPr>
        <p:txBody>
          <a:bodyPr>
            <a:normAutofit/>
          </a:bodyPr>
          <a:lstStyle/>
          <a:p>
            <a:r>
              <a:rPr lang="pl-PL" sz="3600"/>
              <a:t>JAK PRZYGOTOWAĆ PIEROGI RUSKIE:</a:t>
            </a:r>
          </a:p>
        </p:txBody>
      </p:sp>
      <p:sp>
        <p:nvSpPr>
          <p:cNvPr id="3" name="Symbol zastępczy zawartości 2">
            <a:extLst>
              <a:ext uri="{FF2B5EF4-FFF2-40B4-BE49-F238E27FC236}">
                <a16:creationId xmlns:a16="http://schemas.microsoft.com/office/drawing/2014/main" id="{7CBA5759-476C-4518-AA2F-9FF5413B2644}"/>
              </a:ext>
            </a:extLst>
          </p:cNvPr>
          <p:cNvSpPr>
            <a:spLocks noGrp="1"/>
          </p:cNvSpPr>
          <p:nvPr>
            <p:ph idx="1"/>
          </p:nvPr>
        </p:nvSpPr>
        <p:spPr>
          <a:xfrm>
            <a:off x="643467" y="1782981"/>
            <a:ext cx="6891187" cy="4393982"/>
          </a:xfrm>
        </p:spPr>
        <p:txBody>
          <a:bodyPr>
            <a:normAutofit/>
          </a:bodyPr>
          <a:lstStyle/>
          <a:p>
            <a:pPr marL="514350" indent="-514350">
              <a:buAutoNum type="arabicPeriod"/>
            </a:pPr>
            <a:r>
              <a:rPr lang="pl-PL" sz="1900"/>
              <a:t>Przygotować farsz.</a:t>
            </a:r>
          </a:p>
          <a:p>
            <a:pPr marL="514350" indent="-514350">
              <a:buAutoNum type="arabicPeriod"/>
            </a:pPr>
            <a:r>
              <a:rPr lang="pl-PL" sz="1900"/>
              <a:t>Ser pokruszyć ręką.</a:t>
            </a:r>
          </a:p>
          <a:p>
            <a:pPr marL="514350" indent="-514350">
              <a:buAutoNum type="arabicPeriod"/>
            </a:pPr>
            <a:r>
              <a:rPr lang="pl-PL" sz="1900"/>
              <a:t>Cebulę obrać, pokroić w kostkę i zeszklić na oleju.</a:t>
            </a:r>
          </a:p>
          <a:p>
            <a:pPr marL="514350" indent="-514350">
              <a:buAutoNum type="arabicPeriod"/>
            </a:pPr>
            <a:r>
              <a:rPr lang="pl-PL" sz="1900"/>
              <a:t>Cebulę, ziemniaki i twaróg wymieszać. Doprawić solą i pieprzem do smaku.</a:t>
            </a:r>
          </a:p>
          <a:p>
            <a:pPr marL="514350" indent="-514350">
              <a:buAutoNum type="arabicPeriod"/>
            </a:pPr>
            <a:r>
              <a:rPr lang="pl-PL" sz="1900"/>
              <a:t>Przygotować ciasto. </a:t>
            </a:r>
          </a:p>
          <a:p>
            <a:pPr marL="514350" indent="-514350">
              <a:buAutoNum type="arabicPeriod"/>
            </a:pPr>
            <a:r>
              <a:rPr lang="pl-PL" sz="1900"/>
              <a:t>Ciasto podzielić na części i rozwałkować </a:t>
            </a:r>
          </a:p>
          <a:p>
            <a:pPr marL="514350" indent="-514350">
              <a:buAutoNum type="arabicPeriod"/>
            </a:pPr>
            <a:r>
              <a:rPr lang="pl-PL" sz="1900"/>
              <a:t>Z rozwałkowanego ciasta wykrawać kółka np. szklanką. </a:t>
            </a:r>
          </a:p>
          <a:p>
            <a:pPr marL="514350" indent="-514350">
              <a:buAutoNum type="arabicPeriod"/>
            </a:pPr>
            <a:r>
              <a:rPr lang="pl-PL" sz="1900"/>
              <a:t>Pierogi wrzucać na wrzątek i gotować, na małej mocy palnika, w osolonej wodzie ok. 2 minut od wypłynięcia.</a:t>
            </a:r>
          </a:p>
          <a:p>
            <a:pPr marL="514350" indent="-514350">
              <a:buAutoNum type="arabicPeriod"/>
            </a:pPr>
            <a:r>
              <a:rPr lang="pl-PL" sz="1900"/>
              <a:t>Wyciągać łyżką cedzakową. Podawać z podsmażoną na oleju lub maśle cebulą, z kwaśną śmietaną lub jogurtem naturalnym. </a:t>
            </a:r>
          </a:p>
        </p:txBody>
      </p:sp>
      <p:grpSp>
        <p:nvGrpSpPr>
          <p:cNvPr id="11" name="Group 10">
            <a:extLst>
              <a:ext uri="{FF2B5EF4-FFF2-40B4-BE49-F238E27FC236}">
                <a16:creationId xmlns:a16="http://schemas.microsoft.com/office/drawing/2014/main" id="{07EAA094-9CF6-4695-958A-33D9BCAA947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1123132" y="713128"/>
            <a:ext cx="1068867" cy="2126625"/>
            <a:chOff x="10918968" y="713127"/>
            <a:chExt cx="1273032" cy="2532832"/>
          </a:xfrm>
        </p:grpSpPr>
        <p:sp>
          <p:nvSpPr>
            <p:cNvPr id="12" name="Rectangle 11">
              <a:extLst>
                <a:ext uri="{FF2B5EF4-FFF2-40B4-BE49-F238E27FC236}">
                  <a16:creationId xmlns:a16="http://schemas.microsoft.com/office/drawing/2014/main" id="{2E80C965-DB6D-4F81-9E9E-B027384D0BD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2700000">
              <a:off x="11052629" y="2120024"/>
              <a:ext cx="645368" cy="645368"/>
            </a:xfrm>
            <a:prstGeom prst="rect">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Isosceles Triangle 12">
              <a:extLst>
                <a:ext uri="{FF2B5EF4-FFF2-40B4-BE49-F238E27FC236}">
                  <a16:creationId xmlns:a16="http://schemas.microsoft.com/office/drawing/2014/main" id="{A580F890-B085-4E95-96AA-55AEBEC5CE6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6200000">
              <a:off x="10289068" y="1343027"/>
              <a:ext cx="2532832" cy="1273032"/>
            </a:xfrm>
            <a:prstGeom prst="triangle">
              <a:avLst>
                <a:gd name="adj" fmla="val 50000"/>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5" name="Isosceles Triangle 14">
            <a:extLst>
              <a:ext uri="{FF2B5EF4-FFF2-40B4-BE49-F238E27FC236}">
                <a16:creationId xmlns:a16="http://schemas.microsoft.com/office/drawing/2014/main" id="{D3F51FEB-38FB-4F6C-9F7B-2F2AFAB6546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501760" y="5103257"/>
            <a:ext cx="2017580" cy="1014060"/>
          </a:xfrm>
          <a:prstGeom prst="triangle">
            <a:avLst>
              <a:gd name="adj" fmla="val 50000"/>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1E547BA6-BAE0-43BB-A7CA-60F69CE252F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427916" y="5728708"/>
            <a:ext cx="485578" cy="485578"/>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147322261"/>
      </p:ext>
    </p:extLst>
  </p:cSld>
  <p:clrMapOvr>
    <a:overrideClrMapping bg1="dk1" tx1="lt1" bg2="dk2" tx2="lt2" accent1="accent1" accent2="accent2" accent3="accent3" accent4="accent4" accent5="accent5" accent6="accent6" hlink="hlink" folHlink="folHlink"/>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3316" name="Picture 4" descr="Desery i ciasta | Bistro Sante Warszawa">
            <a:extLst>
              <a:ext uri="{FF2B5EF4-FFF2-40B4-BE49-F238E27FC236}">
                <a16:creationId xmlns:a16="http://schemas.microsoft.com/office/drawing/2014/main" id="{4B0791CE-7A8D-485F-8F62-C7C72CF31DD7}"/>
              </a:ext>
            </a:extLst>
          </p:cNvPr>
          <p:cNvPicPr>
            <a:picLocks noGrp="1" noChangeAspect="1" noChangeArrowheads="1"/>
          </p:cNvPicPr>
          <p:nvPr>
            <p:ph idx="1"/>
          </p:nvPr>
        </p:nvPicPr>
        <p:blipFill rotWithShape="1">
          <a:blip r:embed="rId2">
            <a:extLst>
              <a:ext uri="{28A0092B-C50C-407E-A947-70E740481C1C}">
                <a14:useLocalDpi xmlns:a14="http://schemas.microsoft.com/office/drawing/2010/main" val="0"/>
              </a:ext>
            </a:extLst>
          </a:blip>
          <a:srcRect l="9536" r="8687" b="1"/>
          <a:stretch/>
        </p:blipFill>
        <p:spPr bwMode="auto">
          <a:xfrm>
            <a:off x="20" y="10"/>
            <a:ext cx="12191980" cy="6857990"/>
          </a:xfrm>
          <a:prstGeom prst="rect">
            <a:avLst/>
          </a:prstGeom>
          <a:noFill/>
          <a:extLst>
            <a:ext uri="{909E8E84-426E-40DD-AFC4-6F175D3DCCD1}">
              <a14:hiddenFill xmlns:a14="http://schemas.microsoft.com/office/drawing/2010/main">
                <a:solidFill>
                  <a:srgbClr val="FFFFFF"/>
                </a:solidFill>
              </a14:hiddenFill>
            </a:ext>
          </a:extLst>
        </p:spPr>
      </p:pic>
      <p:sp>
        <p:nvSpPr>
          <p:cNvPr id="73" name="Rectangle 72">
            <a:extLst>
              <a:ext uri="{FF2B5EF4-FFF2-40B4-BE49-F238E27FC236}">
                <a16:creationId xmlns:a16="http://schemas.microsoft.com/office/drawing/2014/main" id="{37C89E4B-3C9F-44B9-8B86-D9E3D112D8E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5320142"/>
            <a:ext cx="12192000" cy="736551"/>
          </a:xfrm>
          <a:prstGeom prst="rect">
            <a:avLst/>
          </a:prstGeom>
          <a:solidFill>
            <a:schemeClr val="bg1">
              <a:alpha val="9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ytuł 1">
            <a:extLst>
              <a:ext uri="{FF2B5EF4-FFF2-40B4-BE49-F238E27FC236}">
                <a16:creationId xmlns:a16="http://schemas.microsoft.com/office/drawing/2014/main" id="{4245A15A-71EA-4721-95D3-7A593F50422F}"/>
              </a:ext>
            </a:extLst>
          </p:cNvPr>
          <p:cNvSpPr>
            <a:spLocks noGrp="1"/>
          </p:cNvSpPr>
          <p:nvPr>
            <p:ph type="title"/>
          </p:nvPr>
        </p:nvSpPr>
        <p:spPr>
          <a:xfrm>
            <a:off x="523875" y="5317240"/>
            <a:ext cx="11210925" cy="744836"/>
          </a:xfrm>
        </p:spPr>
        <p:txBody>
          <a:bodyPr vert="horz" lIns="91440" tIns="45720" rIns="91440" bIns="45720" rtlCol="0" anchor="ctr">
            <a:normAutofit/>
          </a:bodyPr>
          <a:lstStyle/>
          <a:p>
            <a:pPr algn="ctr"/>
            <a:r>
              <a:rPr lang="en-US" sz="3600" dirty="0">
                <a:solidFill>
                  <a:schemeClr val="tx1">
                    <a:lumMod val="85000"/>
                    <a:lumOff val="15000"/>
                  </a:schemeClr>
                </a:solidFill>
              </a:rPr>
              <a:t>DESERY</a:t>
            </a:r>
          </a:p>
        </p:txBody>
      </p:sp>
      <p:cxnSp>
        <p:nvCxnSpPr>
          <p:cNvPr id="75" name="Straight Connector 74">
            <a:extLst>
              <a:ext uri="{FF2B5EF4-FFF2-40B4-BE49-F238E27FC236}">
                <a16:creationId xmlns:a16="http://schemas.microsoft.com/office/drawing/2014/main" id="{AA2EAA10-076F-46BD-8F0F-B9A2FB77A85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5241983"/>
            <a:ext cx="12192000" cy="0"/>
          </a:xfrm>
          <a:prstGeom prst="line">
            <a:avLst/>
          </a:prstGeom>
          <a:ln w="41275">
            <a:solidFill>
              <a:schemeClr val="bg1">
                <a:alpha val="90000"/>
              </a:schemeClr>
            </a:solidFill>
          </a:ln>
        </p:spPr>
        <p:style>
          <a:lnRef idx="1">
            <a:schemeClr val="accent1"/>
          </a:lnRef>
          <a:fillRef idx="0">
            <a:schemeClr val="accent1"/>
          </a:fillRef>
          <a:effectRef idx="0">
            <a:schemeClr val="accent1"/>
          </a:effectRef>
          <a:fontRef idx="minor">
            <a:schemeClr val="tx1"/>
          </a:fontRef>
        </p:style>
      </p:cxnSp>
      <p:cxnSp>
        <p:nvCxnSpPr>
          <p:cNvPr id="77" name="Straight Connector 76">
            <a:extLst>
              <a:ext uri="{FF2B5EF4-FFF2-40B4-BE49-F238E27FC236}">
                <a16:creationId xmlns:a16="http://schemas.microsoft.com/office/drawing/2014/main" id="{D891E407-403B-4764-86C9-33A56D3BCAA3}"/>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6134852"/>
            <a:ext cx="12192000" cy="0"/>
          </a:xfrm>
          <a:prstGeom prst="line">
            <a:avLst/>
          </a:prstGeom>
          <a:ln w="41275">
            <a:solidFill>
              <a:schemeClr val="bg1">
                <a:alpha val="9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6162096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3B854194-185D-494D-905C-7C7CB2E30F6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608211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B4F5FA0D-0104-4987-8241-EFF7C85B88D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91998" cy="6858000"/>
          </a:xfrm>
          <a:prstGeom prst="rect">
            <a:avLst/>
          </a:prstGeom>
          <a:gradFill>
            <a:gsLst>
              <a:gs pos="0">
                <a:schemeClr val="accent6"/>
              </a:gs>
              <a:gs pos="25000">
                <a:schemeClr val="accent6"/>
              </a:gs>
              <a:gs pos="94000">
                <a:schemeClr val="accent1"/>
              </a:gs>
              <a:gs pos="100000">
                <a:schemeClr val="accent1"/>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a:extLst>
              <a:ext uri="{FF2B5EF4-FFF2-40B4-BE49-F238E27FC236}">
                <a16:creationId xmlns:a16="http://schemas.microsoft.com/office/drawing/2014/main" id="{2897127E-6CEF-446C-BE87-93B7C46E49D1}"/>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ytuł 1">
            <a:extLst>
              <a:ext uri="{FF2B5EF4-FFF2-40B4-BE49-F238E27FC236}">
                <a16:creationId xmlns:a16="http://schemas.microsoft.com/office/drawing/2014/main" id="{D7FE25F9-CC16-463D-94D1-2E1914F940BC}"/>
              </a:ext>
            </a:extLst>
          </p:cNvPr>
          <p:cNvSpPr>
            <a:spLocks noGrp="1"/>
          </p:cNvSpPr>
          <p:nvPr>
            <p:ph type="title"/>
          </p:nvPr>
        </p:nvSpPr>
        <p:spPr>
          <a:xfrm>
            <a:off x="640079" y="2053641"/>
            <a:ext cx="3669161" cy="2760098"/>
          </a:xfrm>
        </p:spPr>
        <p:txBody>
          <a:bodyPr>
            <a:normAutofit/>
          </a:bodyPr>
          <a:lstStyle/>
          <a:p>
            <a:r>
              <a:rPr lang="pl-PL" sz="4100">
                <a:solidFill>
                  <a:srgbClr val="FFFFFF"/>
                </a:solidFill>
              </a:rPr>
              <a:t>LODY ŚMIETANKOWE:</a:t>
            </a:r>
          </a:p>
        </p:txBody>
      </p:sp>
      <p:sp>
        <p:nvSpPr>
          <p:cNvPr id="3" name="Symbol zastępczy zawartości 2">
            <a:extLst>
              <a:ext uri="{FF2B5EF4-FFF2-40B4-BE49-F238E27FC236}">
                <a16:creationId xmlns:a16="http://schemas.microsoft.com/office/drawing/2014/main" id="{FF997AA9-1ABF-4B76-9F46-6C61C6B41550}"/>
              </a:ext>
            </a:extLst>
          </p:cNvPr>
          <p:cNvSpPr>
            <a:spLocks noGrp="1"/>
          </p:cNvSpPr>
          <p:nvPr>
            <p:ph idx="1"/>
          </p:nvPr>
        </p:nvSpPr>
        <p:spPr>
          <a:xfrm>
            <a:off x="6090574" y="801866"/>
            <a:ext cx="5306084" cy="5230634"/>
          </a:xfrm>
        </p:spPr>
        <p:txBody>
          <a:bodyPr anchor="ctr">
            <a:normAutofit/>
          </a:bodyPr>
          <a:lstStyle/>
          <a:p>
            <a:pPr marL="0" indent="0">
              <a:buNone/>
            </a:pPr>
            <a:r>
              <a:rPr lang="pl-PL" sz="2400" dirty="0">
                <a:solidFill>
                  <a:srgbClr val="000000"/>
                </a:solidFill>
              </a:rPr>
              <a:t>SKŁADNIKI:</a:t>
            </a:r>
          </a:p>
          <a:p>
            <a:pPr marL="0" indent="0">
              <a:buNone/>
            </a:pPr>
            <a:r>
              <a:rPr lang="pl-PL" sz="2400" dirty="0">
                <a:solidFill>
                  <a:srgbClr val="000000"/>
                </a:solidFill>
              </a:rPr>
              <a:t>-400 ml tłustej śmietanki 30-36%</a:t>
            </a:r>
          </a:p>
          <a:p>
            <a:pPr marL="0" indent="0">
              <a:buNone/>
            </a:pPr>
            <a:r>
              <a:rPr lang="pl-PL" sz="2400" dirty="0">
                <a:solidFill>
                  <a:srgbClr val="000000"/>
                </a:solidFill>
              </a:rPr>
              <a:t>-200 ml mleka </a:t>
            </a:r>
          </a:p>
          <a:p>
            <a:pPr marL="0" indent="0">
              <a:buNone/>
            </a:pPr>
            <a:r>
              <a:rPr lang="pl-PL" sz="2400" dirty="0">
                <a:solidFill>
                  <a:srgbClr val="000000"/>
                </a:solidFill>
              </a:rPr>
              <a:t>-65 g cukru</a:t>
            </a:r>
          </a:p>
        </p:txBody>
      </p:sp>
    </p:spTree>
    <p:extLst>
      <p:ext uri="{BB962C8B-B14F-4D97-AF65-F5344CB8AC3E}">
        <p14:creationId xmlns:p14="http://schemas.microsoft.com/office/powerpoint/2010/main" val="300364436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 name="Rectangle 70">
            <a:extLst>
              <a:ext uri="{FF2B5EF4-FFF2-40B4-BE49-F238E27FC236}">
                <a16:creationId xmlns:a16="http://schemas.microsoft.com/office/drawing/2014/main" id="{4038CB10-1F5C-4D54-9DF7-12586DE5B00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27546" y="4572000"/>
            <a:ext cx="7058307" cy="1964266"/>
          </a:xfrm>
          <a:prstGeom prst="rect">
            <a:avLst/>
          </a:prstGeom>
          <a:solidFill>
            <a:srgbClr val="556241">
              <a:alpha val="9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ytuł 1">
            <a:extLst>
              <a:ext uri="{FF2B5EF4-FFF2-40B4-BE49-F238E27FC236}">
                <a16:creationId xmlns:a16="http://schemas.microsoft.com/office/drawing/2014/main" id="{FA984758-7A5C-48AE-8FD9-4AA97CEE9554}"/>
              </a:ext>
            </a:extLst>
          </p:cNvPr>
          <p:cNvSpPr>
            <a:spLocks noGrp="1"/>
          </p:cNvSpPr>
          <p:nvPr>
            <p:ph type="title"/>
          </p:nvPr>
        </p:nvSpPr>
        <p:spPr>
          <a:xfrm>
            <a:off x="524256" y="4767072"/>
            <a:ext cx="6594189" cy="1625210"/>
          </a:xfrm>
        </p:spPr>
        <p:txBody>
          <a:bodyPr>
            <a:normAutofit/>
          </a:bodyPr>
          <a:lstStyle/>
          <a:p>
            <a:pPr algn="r"/>
            <a:r>
              <a:rPr lang="pl-PL">
                <a:solidFill>
                  <a:srgbClr val="FFFFFF"/>
                </a:solidFill>
              </a:rPr>
              <a:t>JAK PRZYGOTOWAĆ LODY ŚMIETANKOWE:</a:t>
            </a:r>
          </a:p>
        </p:txBody>
      </p:sp>
      <p:pic>
        <p:nvPicPr>
          <p:cNvPr id="14338" name="Picture 2" descr="Domowe lody śmietankowe">
            <a:extLst>
              <a:ext uri="{FF2B5EF4-FFF2-40B4-BE49-F238E27FC236}">
                <a16:creationId xmlns:a16="http://schemas.microsoft.com/office/drawing/2014/main" id="{C537E8CC-0766-4D6B-AAC3-3282915EFA3D}"/>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7686" r="1" b="18654"/>
          <a:stretch/>
        </p:blipFill>
        <p:spPr bwMode="auto">
          <a:xfrm>
            <a:off x="327547" y="321733"/>
            <a:ext cx="7058306" cy="4107392"/>
          </a:xfrm>
          <a:prstGeom prst="rect">
            <a:avLst/>
          </a:prstGeom>
          <a:noFill/>
          <a:extLst>
            <a:ext uri="{909E8E84-426E-40DD-AFC4-6F175D3DCCD1}">
              <a14:hiddenFill xmlns:a14="http://schemas.microsoft.com/office/drawing/2010/main">
                <a:solidFill>
                  <a:srgbClr val="FFFFFF"/>
                </a:solidFill>
              </a14:hiddenFill>
            </a:ext>
          </a:extLst>
        </p:spPr>
      </p:pic>
      <p:sp>
        <p:nvSpPr>
          <p:cNvPr id="14342" name="Rectangle 72">
            <a:extLst>
              <a:ext uri="{FF2B5EF4-FFF2-40B4-BE49-F238E27FC236}">
                <a16:creationId xmlns:a16="http://schemas.microsoft.com/office/drawing/2014/main" id="{73ED6512-6858-4552-B699-9A97FE9A4EA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534655" y="321732"/>
            <a:ext cx="4335613" cy="6214534"/>
          </a:xfrm>
          <a:prstGeom prst="rect">
            <a:avLst/>
          </a:prstGeom>
          <a:solidFill>
            <a:srgbClr val="59595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Symbol zastępczy zawartości 2">
            <a:extLst>
              <a:ext uri="{FF2B5EF4-FFF2-40B4-BE49-F238E27FC236}">
                <a16:creationId xmlns:a16="http://schemas.microsoft.com/office/drawing/2014/main" id="{3B0F059E-7FB8-4F3E-82B0-567BFEE004A7}"/>
              </a:ext>
            </a:extLst>
          </p:cNvPr>
          <p:cNvSpPr>
            <a:spLocks noGrp="1"/>
          </p:cNvSpPr>
          <p:nvPr>
            <p:ph idx="1"/>
          </p:nvPr>
        </p:nvSpPr>
        <p:spPr>
          <a:xfrm>
            <a:off x="8029319" y="917725"/>
            <a:ext cx="3424739" cy="4852362"/>
          </a:xfrm>
        </p:spPr>
        <p:txBody>
          <a:bodyPr anchor="ctr">
            <a:normAutofit/>
          </a:bodyPr>
          <a:lstStyle/>
          <a:p>
            <a:pPr marL="514350" indent="-514350">
              <a:buAutoNum type="arabicPeriod"/>
            </a:pPr>
            <a:r>
              <a:rPr lang="pl-PL" sz="1600" dirty="0">
                <a:solidFill>
                  <a:srgbClr val="FFFFFF"/>
                </a:solidFill>
              </a:rPr>
              <a:t>Połowę śmietanki (ok. 200 ml) wlej do garnka, wsyp do niej cukier (65 g) i podgrzewaj na małym ogniu cały czas mieszając, aż cukier się rozpuści.</a:t>
            </a:r>
          </a:p>
          <a:p>
            <a:pPr marL="514350" indent="-514350">
              <a:buAutoNum type="arabicPeriod"/>
            </a:pPr>
            <a:r>
              <a:rPr lang="pl-PL" sz="1600" dirty="0">
                <a:solidFill>
                  <a:srgbClr val="FFFFFF"/>
                </a:solidFill>
              </a:rPr>
              <a:t>Zdejmij garnek z ognia i przełóż jego zawartość do pojemnika. </a:t>
            </a:r>
            <a:endParaRPr lang="pl-PL" sz="1600" dirty="0">
              <a:solidFill>
                <a:srgbClr val="FFFFFF"/>
              </a:solidFill>
              <a:cs typeface="Calibri"/>
            </a:endParaRPr>
          </a:p>
          <a:p>
            <a:pPr marL="514350" indent="-514350">
              <a:buAutoNum type="arabicPeriod"/>
            </a:pPr>
            <a:r>
              <a:rPr lang="pl-PL" sz="1600" dirty="0">
                <a:solidFill>
                  <a:srgbClr val="FFFFFF"/>
                </a:solidFill>
              </a:rPr>
              <a:t>Do podgrzanej śmietanki z cukrem dodaj resztę śmietanki.</a:t>
            </a:r>
            <a:endParaRPr lang="pl-PL" sz="1600" dirty="0">
              <a:solidFill>
                <a:srgbClr val="FFFFFF"/>
              </a:solidFill>
              <a:cs typeface="Calibri"/>
            </a:endParaRPr>
          </a:p>
          <a:p>
            <a:pPr marL="514350" indent="-514350">
              <a:buAutoNum type="arabicPeriod"/>
            </a:pPr>
            <a:r>
              <a:rPr lang="pl-PL" sz="1600" dirty="0">
                <a:solidFill>
                  <a:srgbClr val="FFFFFF"/>
                </a:solidFill>
              </a:rPr>
              <a:t>Włóż pojemnik do lodówki, aby masa się schłodziła.</a:t>
            </a:r>
            <a:endParaRPr lang="pl-PL" sz="1600" dirty="0">
              <a:solidFill>
                <a:srgbClr val="FFFFFF"/>
              </a:solidFill>
              <a:cs typeface="Calibri"/>
            </a:endParaRPr>
          </a:p>
          <a:p>
            <a:pPr marL="514350" indent="-514350">
              <a:buAutoNum type="arabicPeriod"/>
            </a:pPr>
            <a:r>
              <a:rPr lang="pl-PL" sz="1600" dirty="0">
                <a:solidFill>
                  <a:srgbClr val="FFFFFF"/>
                </a:solidFill>
              </a:rPr>
              <a:t>Po ok. 3-4 godz. mrożenia lody są gotowe – jeśli są bardzo twarde wyjmij je z zamrażalnika i nakładaj po ok. 5 min.</a:t>
            </a:r>
            <a:endParaRPr lang="pl-PL" sz="1600" dirty="0">
              <a:solidFill>
                <a:srgbClr val="FFFFFF"/>
              </a:solidFill>
              <a:cs typeface="Calibri"/>
            </a:endParaRPr>
          </a:p>
          <a:p>
            <a:pPr marL="514350" indent="-514350">
              <a:buAutoNum type="arabicPeriod"/>
            </a:pPr>
            <a:r>
              <a:rPr lang="pl-PL" sz="1600" dirty="0">
                <a:solidFill>
                  <a:srgbClr val="FFFFFF"/>
                </a:solidFill>
              </a:rPr>
              <a:t>Postaraj się je zjeść w ciągu 2-3 dni od zrobienia – najsmaczniejsze są świeże.</a:t>
            </a:r>
            <a:endParaRPr lang="pl-PL" sz="1600" dirty="0">
              <a:solidFill>
                <a:srgbClr val="FFFFFF"/>
              </a:solidFill>
              <a:cs typeface="Calibri"/>
            </a:endParaRPr>
          </a:p>
        </p:txBody>
      </p:sp>
    </p:spTree>
    <p:extLst>
      <p:ext uri="{BB962C8B-B14F-4D97-AF65-F5344CB8AC3E}">
        <p14:creationId xmlns:p14="http://schemas.microsoft.com/office/powerpoint/2010/main" val="275056989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5364" name="Picture 4" descr="Czy można jeść owoce na diecie? | Blog dietetyczny marki LightCatering">
            <a:extLst>
              <a:ext uri="{FF2B5EF4-FFF2-40B4-BE49-F238E27FC236}">
                <a16:creationId xmlns:a16="http://schemas.microsoft.com/office/drawing/2014/main" id="{F438842B-571B-4162-AD38-547372A67965}"/>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13094" b="9851"/>
          <a:stretch/>
        </p:blipFill>
        <p:spPr bwMode="auto">
          <a:xfrm>
            <a:off x="-1" y="10"/>
            <a:ext cx="12192000" cy="6857990"/>
          </a:xfrm>
          <a:prstGeom prst="rect">
            <a:avLst/>
          </a:prstGeom>
          <a:noFill/>
          <a:extLst>
            <a:ext uri="{909E8E84-426E-40DD-AFC4-6F175D3DCCD1}">
              <a14:hiddenFill xmlns:a14="http://schemas.microsoft.com/office/drawing/2010/main">
                <a:solidFill>
                  <a:srgbClr val="FFFFFF"/>
                </a:solidFill>
              </a14:hiddenFill>
            </a:ext>
          </a:extLst>
        </p:spPr>
      </p:pic>
      <p:sp>
        <p:nvSpPr>
          <p:cNvPr id="73" name="Freeform 5">
            <a:extLst>
              <a:ext uri="{FF2B5EF4-FFF2-40B4-BE49-F238E27FC236}">
                <a16:creationId xmlns:a16="http://schemas.microsoft.com/office/drawing/2014/main" id="{3CD9DF72-87A3-404E-A828-84CBF11A830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White">
          <a:xfrm flipH="1">
            <a:off x="0" y="998175"/>
            <a:ext cx="6017172" cy="5859825"/>
          </a:xfrm>
          <a:custGeom>
            <a:avLst/>
            <a:gdLst>
              <a:gd name="T0" fmla="*/ 1333 w 1333"/>
              <a:gd name="T1" fmla="*/ 1031 h 1298"/>
              <a:gd name="T2" fmla="*/ 1333 w 1333"/>
              <a:gd name="T3" fmla="*/ 380 h 1298"/>
              <a:gd name="T4" fmla="*/ 706 w 1333"/>
              <a:gd name="T5" fmla="*/ 0 h 1298"/>
              <a:gd name="T6" fmla="*/ 0 w 1333"/>
              <a:gd name="T7" fmla="*/ 706 h 1298"/>
              <a:gd name="T8" fmla="*/ 323 w 1333"/>
              <a:gd name="T9" fmla="*/ 1298 h 1298"/>
              <a:gd name="T10" fmla="*/ 1090 w 1333"/>
              <a:gd name="T11" fmla="*/ 1298 h 1298"/>
              <a:gd name="T12" fmla="*/ 1333 w 1333"/>
              <a:gd name="T13" fmla="*/ 1031 h 1298"/>
            </a:gdLst>
            <a:ahLst/>
            <a:cxnLst>
              <a:cxn ang="0">
                <a:pos x="T0" y="T1"/>
              </a:cxn>
              <a:cxn ang="0">
                <a:pos x="T2" y="T3"/>
              </a:cxn>
              <a:cxn ang="0">
                <a:pos x="T4" y="T5"/>
              </a:cxn>
              <a:cxn ang="0">
                <a:pos x="T6" y="T7"/>
              </a:cxn>
              <a:cxn ang="0">
                <a:pos x="T8" y="T9"/>
              </a:cxn>
              <a:cxn ang="0">
                <a:pos x="T10" y="T11"/>
              </a:cxn>
              <a:cxn ang="0">
                <a:pos x="T12" y="T13"/>
              </a:cxn>
            </a:cxnLst>
            <a:rect l="0" t="0" r="r" b="b"/>
            <a:pathLst>
              <a:path w="1333" h="1298">
                <a:moveTo>
                  <a:pt x="1333" y="1031"/>
                </a:moveTo>
                <a:cubicBezTo>
                  <a:pt x="1333" y="380"/>
                  <a:pt x="1333" y="380"/>
                  <a:pt x="1333" y="380"/>
                </a:cubicBezTo>
                <a:cubicBezTo>
                  <a:pt x="1215" y="154"/>
                  <a:pt x="979" y="0"/>
                  <a:pt x="706" y="0"/>
                </a:cubicBezTo>
                <a:cubicBezTo>
                  <a:pt x="317" y="0"/>
                  <a:pt x="0" y="316"/>
                  <a:pt x="0" y="706"/>
                </a:cubicBezTo>
                <a:cubicBezTo>
                  <a:pt x="0" y="954"/>
                  <a:pt x="129" y="1172"/>
                  <a:pt x="323" y="1298"/>
                </a:cubicBezTo>
                <a:cubicBezTo>
                  <a:pt x="1090" y="1298"/>
                  <a:pt x="1090" y="1298"/>
                  <a:pt x="1090" y="1298"/>
                </a:cubicBezTo>
                <a:cubicBezTo>
                  <a:pt x="1193" y="1232"/>
                  <a:pt x="1276" y="1140"/>
                  <a:pt x="1333" y="1031"/>
                </a:cubicBezTo>
                <a:close/>
              </a:path>
            </a:pathLst>
          </a:custGeom>
          <a:solidFill>
            <a:schemeClr val="bg1">
              <a:alpha val="75000"/>
            </a:schemeClr>
          </a:solidFill>
          <a:ln w="50800" cap="sq" cmpd="dbl">
            <a:noFill/>
            <a:miter lim="800000"/>
          </a:ln>
          <a:effectLst/>
        </p:spPr>
        <p:txBody>
          <a:bodyPr vert="horz" lIns="91440" tIns="45720" rIns="91440" bIns="45720" rtlCol="0" anchor="t">
            <a:normAutofit/>
          </a:bodyPr>
          <a:lstStyle/>
          <a:p>
            <a:pPr algn="ctr">
              <a:spcAft>
                <a:spcPts val="1000"/>
              </a:spcAft>
              <a:buClr>
                <a:schemeClr val="tx1"/>
              </a:buClr>
              <a:buSzPct val="100000"/>
              <a:buFont typeface="Arial"/>
              <a:buNone/>
            </a:pPr>
            <a:endParaRPr lang="en-US" sz="1600" cap="all"/>
          </a:p>
        </p:txBody>
      </p:sp>
      <p:sp>
        <p:nvSpPr>
          <p:cNvPr id="2" name="Tytuł 1">
            <a:extLst>
              <a:ext uri="{FF2B5EF4-FFF2-40B4-BE49-F238E27FC236}">
                <a16:creationId xmlns:a16="http://schemas.microsoft.com/office/drawing/2014/main" id="{79E8FC57-C3AD-45FB-A106-414F942FE82C}"/>
              </a:ext>
            </a:extLst>
          </p:cNvPr>
          <p:cNvSpPr>
            <a:spLocks noGrp="1"/>
          </p:cNvSpPr>
          <p:nvPr>
            <p:ph type="title"/>
          </p:nvPr>
        </p:nvSpPr>
        <p:spPr>
          <a:xfrm>
            <a:off x="709448" y="1913950"/>
            <a:ext cx="4204137" cy="1342754"/>
          </a:xfrm>
        </p:spPr>
        <p:txBody>
          <a:bodyPr>
            <a:normAutofit/>
          </a:bodyPr>
          <a:lstStyle/>
          <a:p>
            <a:pPr algn="ctr"/>
            <a:r>
              <a:rPr lang="pl-PL" sz="3600"/>
              <a:t>GALARETKA:</a:t>
            </a:r>
          </a:p>
        </p:txBody>
      </p:sp>
      <p:cxnSp>
        <p:nvCxnSpPr>
          <p:cNvPr id="75" name="Straight Connector 74">
            <a:extLst>
              <a:ext uri="{FF2B5EF4-FFF2-40B4-BE49-F238E27FC236}">
                <a16:creationId xmlns:a16="http://schemas.microsoft.com/office/drawing/2014/main" id="{20E3A342-4D61-4E3F-AF90-1AB42AEB96C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2287051" y="3337139"/>
            <a:ext cx="935420" cy="0"/>
          </a:xfrm>
          <a:prstGeom prst="line">
            <a:avLst/>
          </a:prstGeom>
          <a:ln w="25400" cap="sq">
            <a:solidFill>
              <a:schemeClr val="tx1">
                <a:lumMod val="85000"/>
                <a:lumOff val="15000"/>
              </a:schemeClr>
            </a:solidFill>
            <a:bevel/>
          </a:ln>
        </p:spPr>
        <p:style>
          <a:lnRef idx="1">
            <a:schemeClr val="accent1"/>
          </a:lnRef>
          <a:fillRef idx="0">
            <a:schemeClr val="accent1"/>
          </a:fillRef>
          <a:effectRef idx="0">
            <a:schemeClr val="accent1"/>
          </a:effectRef>
          <a:fontRef idx="minor">
            <a:schemeClr val="tx1"/>
          </a:fontRef>
        </p:style>
      </p:cxnSp>
      <p:sp>
        <p:nvSpPr>
          <p:cNvPr id="3" name="Symbol zastępczy zawartości 2">
            <a:extLst>
              <a:ext uri="{FF2B5EF4-FFF2-40B4-BE49-F238E27FC236}">
                <a16:creationId xmlns:a16="http://schemas.microsoft.com/office/drawing/2014/main" id="{7F501F87-46E9-4A52-947D-F1FC5896AAE4}"/>
              </a:ext>
            </a:extLst>
          </p:cNvPr>
          <p:cNvSpPr>
            <a:spLocks noGrp="1"/>
          </p:cNvSpPr>
          <p:nvPr>
            <p:ph idx="1"/>
          </p:nvPr>
        </p:nvSpPr>
        <p:spPr>
          <a:xfrm>
            <a:off x="525516" y="3417573"/>
            <a:ext cx="4593021" cy="2619839"/>
          </a:xfrm>
        </p:spPr>
        <p:txBody>
          <a:bodyPr anchor="ctr">
            <a:normAutofit/>
          </a:bodyPr>
          <a:lstStyle/>
          <a:p>
            <a:pPr marL="0" indent="0">
              <a:buNone/>
            </a:pPr>
            <a:r>
              <a:rPr lang="pl-PL" sz="1800" dirty="0"/>
              <a:t>1.Owoce</a:t>
            </a:r>
          </a:p>
          <a:p>
            <a:pPr marL="0" indent="0">
              <a:buNone/>
            </a:pPr>
            <a:r>
              <a:rPr lang="pl-PL" sz="1800" dirty="0"/>
              <a:t>2.Żeltyna</a:t>
            </a:r>
            <a:endParaRPr lang="pl-PL" sz="1800" dirty="0">
              <a:cs typeface="Calibri"/>
            </a:endParaRPr>
          </a:p>
          <a:p>
            <a:pPr marL="0" indent="0">
              <a:buNone/>
            </a:pPr>
            <a:r>
              <a:rPr lang="pl-PL" sz="1800" dirty="0"/>
              <a:t>3.Słodzik</a:t>
            </a:r>
            <a:endParaRPr lang="pl-PL" sz="1800" dirty="0">
              <a:cs typeface="Calibri"/>
            </a:endParaRPr>
          </a:p>
          <a:p>
            <a:pPr marL="0" indent="0">
              <a:buNone/>
            </a:pPr>
            <a:r>
              <a:rPr lang="pl-PL" sz="1800" dirty="0"/>
              <a:t>Jeśli chcesz, aby galaretka miała orzeźwiający posmak, dodaj soku z cytryny.</a:t>
            </a:r>
          </a:p>
          <a:p>
            <a:pPr marL="0" indent="0">
              <a:buNone/>
            </a:pPr>
            <a:endParaRPr lang="pl-PL" sz="1800" dirty="0">
              <a:cs typeface="Calibri"/>
            </a:endParaRPr>
          </a:p>
          <a:p>
            <a:pPr marL="0" indent="0">
              <a:buNone/>
            </a:pPr>
            <a:endParaRPr lang="pl-PL" sz="1800"/>
          </a:p>
        </p:txBody>
      </p:sp>
    </p:spTree>
    <p:extLst>
      <p:ext uri="{BB962C8B-B14F-4D97-AF65-F5344CB8AC3E}">
        <p14:creationId xmlns:p14="http://schemas.microsoft.com/office/powerpoint/2010/main" val="90444623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388" name="Rectangle 70">
            <a:extLst>
              <a:ext uri="{FF2B5EF4-FFF2-40B4-BE49-F238E27FC236}">
                <a16:creationId xmlns:a16="http://schemas.microsoft.com/office/drawing/2014/main" id="{4038CB10-1F5C-4D54-9DF7-12586DE5B00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27546" y="321732"/>
            <a:ext cx="7058307" cy="1964266"/>
          </a:xfrm>
          <a:prstGeom prst="rect">
            <a:avLst/>
          </a:prstGeom>
          <a:solidFill>
            <a:srgbClr val="62454E">
              <a:alpha val="9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ytuł 1">
            <a:extLst>
              <a:ext uri="{FF2B5EF4-FFF2-40B4-BE49-F238E27FC236}">
                <a16:creationId xmlns:a16="http://schemas.microsoft.com/office/drawing/2014/main" id="{1CD81B4A-5ABF-4C65-9473-029FA207F2D7}"/>
              </a:ext>
            </a:extLst>
          </p:cNvPr>
          <p:cNvSpPr>
            <a:spLocks noGrp="1"/>
          </p:cNvSpPr>
          <p:nvPr>
            <p:ph type="title"/>
          </p:nvPr>
        </p:nvSpPr>
        <p:spPr>
          <a:xfrm>
            <a:off x="524256" y="491260"/>
            <a:ext cx="6594189" cy="1625210"/>
          </a:xfrm>
        </p:spPr>
        <p:txBody>
          <a:bodyPr>
            <a:normAutofit/>
          </a:bodyPr>
          <a:lstStyle/>
          <a:p>
            <a:r>
              <a:rPr lang="pl-PL" dirty="0">
                <a:solidFill>
                  <a:srgbClr val="FFFFFF"/>
                </a:solidFill>
              </a:rPr>
              <a:t>JAK PRZYGOTOWAĆ GALARETKĘ:</a:t>
            </a:r>
          </a:p>
        </p:txBody>
      </p:sp>
      <p:pic>
        <p:nvPicPr>
          <p:cNvPr id="16386" name="Picture 2" descr="Domowa galaretka owocowa - Onet Gotowanie">
            <a:extLst>
              <a:ext uri="{FF2B5EF4-FFF2-40B4-BE49-F238E27FC236}">
                <a16:creationId xmlns:a16="http://schemas.microsoft.com/office/drawing/2014/main" id="{44D599E8-071D-42F1-BB46-C06C3EB5C1D0}"/>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2695" r="-3" b="-3"/>
          <a:stretch/>
        </p:blipFill>
        <p:spPr bwMode="auto">
          <a:xfrm>
            <a:off x="327547" y="2454903"/>
            <a:ext cx="7058306" cy="4080254"/>
          </a:xfrm>
          <a:prstGeom prst="rect">
            <a:avLst/>
          </a:prstGeom>
          <a:noFill/>
          <a:extLst>
            <a:ext uri="{909E8E84-426E-40DD-AFC4-6F175D3DCCD1}">
              <a14:hiddenFill xmlns:a14="http://schemas.microsoft.com/office/drawing/2010/main">
                <a:solidFill>
                  <a:srgbClr val="FFFFFF"/>
                </a:solidFill>
              </a14:hiddenFill>
            </a:ext>
          </a:extLst>
        </p:spPr>
      </p:pic>
      <p:sp>
        <p:nvSpPr>
          <p:cNvPr id="16389" name="Rectangle 72">
            <a:extLst>
              <a:ext uri="{FF2B5EF4-FFF2-40B4-BE49-F238E27FC236}">
                <a16:creationId xmlns:a16="http://schemas.microsoft.com/office/drawing/2014/main" id="{73ED6512-6858-4552-B699-9A97FE9A4EA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556975" y="321732"/>
            <a:ext cx="4313293" cy="6214534"/>
          </a:xfrm>
          <a:prstGeom prst="rect">
            <a:avLst/>
          </a:prstGeom>
          <a:solidFill>
            <a:srgbClr val="59595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Symbol zastępczy zawartości 2">
            <a:extLst>
              <a:ext uri="{FF2B5EF4-FFF2-40B4-BE49-F238E27FC236}">
                <a16:creationId xmlns:a16="http://schemas.microsoft.com/office/drawing/2014/main" id="{3E0F9BFA-11FE-4261-B3A6-BFEA48B7B71D}"/>
              </a:ext>
            </a:extLst>
          </p:cNvPr>
          <p:cNvSpPr>
            <a:spLocks noGrp="1"/>
          </p:cNvSpPr>
          <p:nvPr>
            <p:ph idx="1"/>
          </p:nvPr>
        </p:nvSpPr>
        <p:spPr>
          <a:xfrm>
            <a:off x="8029319" y="917725"/>
            <a:ext cx="3424739" cy="4852362"/>
          </a:xfrm>
        </p:spPr>
        <p:txBody>
          <a:bodyPr anchor="ctr">
            <a:normAutofit/>
          </a:bodyPr>
          <a:lstStyle/>
          <a:p>
            <a:pPr marL="514350" indent="-514350">
              <a:buAutoNum type="arabicPeriod"/>
            </a:pPr>
            <a:r>
              <a:rPr lang="pl-PL" sz="1300" dirty="0">
                <a:solidFill>
                  <a:srgbClr val="FFFFFF"/>
                </a:solidFill>
              </a:rPr>
              <a:t>Zależnie od ilości galaretki jaką chcesz uzyskać, przygotuj 1,5 łyżki żelatyny na 250 ml płynu. Jeśli chcesz sobie ułatwić zadanie, to wcześniej pozostaw żelatynę do napęcznienia przez około 10 minut, zalewając ja ją 40 ml zimnej wody.</a:t>
            </a:r>
          </a:p>
          <a:p>
            <a:pPr marL="514350" indent="-514350">
              <a:buAutoNum type="arabicPeriod"/>
            </a:pPr>
            <a:r>
              <a:rPr lang="pl-PL" sz="1300" dirty="0">
                <a:solidFill>
                  <a:srgbClr val="FFFFFF"/>
                </a:solidFill>
              </a:rPr>
              <a:t>Następnie podgrzej sok lub owoce z wodą. Dodaj słodzik - jeśli jest to konieczne - i podgrzewaj do momentu jego rozpuszczenia. Gdy zdejmiesz garnek z palnika, dodaj do gorącego płynu owocowego żelatynę i zamieszaj po raz ostatni aż do momentu całkowitego połączenia się wszystkich składników. Teraz już tylko ostudź swoją domową galaretkę i pozostaw w lodówce, aby zatężała. </a:t>
            </a:r>
            <a:endParaRPr lang="pl-PL" sz="1300" dirty="0">
              <a:solidFill>
                <a:srgbClr val="FFFFFF"/>
              </a:solidFill>
              <a:cs typeface="Calibri"/>
            </a:endParaRPr>
          </a:p>
          <a:p>
            <a:pPr marL="514350" indent="-514350">
              <a:buAutoNum type="arabicPeriod"/>
            </a:pPr>
            <a:r>
              <a:rPr lang="pl-PL" sz="1300" dirty="0">
                <a:solidFill>
                  <a:srgbClr val="FFFFFF"/>
                </a:solidFill>
              </a:rPr>
              <a:t>Jeśli przygotowujesz galaretkę z musu owocowego, to również potrzebujesz soku, który połączysz z przecierem. Pozostałe czynności pozostają bez zmian, z wyjątkiem tego, że zamiast podgrzewać cały mus, wykorzystaj jedynie jego 1/3 cześć, a następnie połącz zawartość obu naczyń razem.</a:t>
            </a:r>
            <a:endParaRPr lang="pl-PL" sz="1300" dirty="0">
              <a:solidFill>
                <a:srgbClr val="FFFFFF"/>
              </a:solidFill>
              <a:cs typeface="Calibri"/>
            </a:endParaRPr>
          </a:p>
          <a:p>
            <a:pPr marL="514350" indent="-514350">
              <a:buAutoNum type="arabicPeriod"/>
            </a:pPr>
            <a:endParaRPr lang="pl-PL" sz="1300">
              <a:solidFill>
                <a:srgbClr val="FFFFFF"/>
              </a:solidFill>
            </a:endParaRPr>
          </a:p>
          <a:p>
            <a:pPr marL="0" indent="0">
              <a:buNone/>
            </a:pPr>
            <a:endParaRPr lang="pl-PL" sz="1300">
              <a:solidFill>
                <a:srgbClr val="FFFFFF"/>
              </a:solidFill>
            </a:endParaRPr>
          </a:p>
        </p:txBody>
      </p:sp>
    </p:spTree>
    <p:extLst>
      <p:ext uri="{BB962C8B-B14F-4D97-AF65-F5344CB8AC3E}">
        <p14:creationId xmlns:p14="http://schemas.microsoft.com/office/powerpoint/2010/main" val="352606503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sp>
        <p:nvSpPr>
          <p:cNvPr id="71" name="Rectangle 70">
            <a:extLst>
              <a:ext uri="{FF2B5EF4-FFF2-40B4-BE49-F238E27FC236}">
                <a16:creationId xmlns:a16="http://schemas.microsoft.com/office/drawing/2014/main" id="{71B2258F-86CA-4D4D-8270-BC05FCDEBFB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7999"/>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7410" name="Picture 2" descr="Świąteczne pierniczki idealne - jak zrobić i udekorować? - Blog Ale Meksyk!">
            <a:extLst>
              <a:ext uri="{FF2B5EF4-FFF2-40B4-BE49-F238E27FC236}">
                <a16:creationId xmlns:a16="http://schemas.microsoft.com/office/drawing/2014/main" id="{B3773B23-7DA8-4ADD-9E82-DB9ED801DD70}"/>
              </a:ext>
            </a:extLst>
          </p:cNvPr>
          <p:cNvPicPr>
            <a:picLocks noChangeAspect="1" noChangeArrowheads="1"/>
          </p:cNvPicPr>
          <p:nvPr/>
        </p:nvPicPr>
        <p:blipFill rotWithShape="1">
          <a:blip r:embed="rId2">
            <a:alphaModFix amt="50000"/>
            <a:extLst>
              <a:ext uri="{28A0092B-C50C-407E-A947-70E740481C1C}">
                <a14:useLocalDpi xmlns:a14="http://schemas.microsoft.com/office/drawing/2010/main" val="0"/>
              </a:ext>
            </a:extLst>
          </a:blip>
          <a:srcRect t="7386" b="8027"/>
          <a:stretch/>
        </p:blipFill>
        <p:spPr bwMode="auto">
          <a:xfrm>
            <a:off x="20" y="1"/>
            <a:ext cx="12191980" cy="6857999"/>
          </a:xfrm>
          <a:prstGeom prst="rect">
            <a:avLst/>
          </a:prstGeom>
          <a:noFill/>
          <a:extLst>
            <a:ext uri="{909E8E84-426E-40DD-AFC4-6F175D3DCCD1}">
              <a14:hiddenFill xmlns:a14="http://schemas.microsoft.com/office/drawing/2010/main">
                <a:solidFill>
                  <a:srgbClr val="FFFFFF"/>
                </a:solidFill>
              </a14:hiddenFill>
            </a:ext>
          </a:extLst>
        </p:spPr>
      </p:pic>
      <p:sp>
        <p:nvSpPr>
          <p:cNvPr id="2" name="Tytuł 1">
            <a:extLst>
              <a:ext uri="{FF2B5EF4-FFF2-40B4-BE49-F238E27FC236}">
                <a16:creationId xmlns:a16="http://schemas.microsoft.com/office/drawing/2014/main" id="{C982919F-F2CF-4616-9237-80C1455DA4D4}"/>
              </a:ext>
            </a:extLst>
          </p:cNvPr>
          <p:cNvSpPr>
            <a:spLocks noGrp="1"/>
          </p:cNvSpPr>
          <p:nvPr>
            <p:ph type="title"/>
          </p:nvPr>
        </p:nvSpPr>
        <p:spPr>
          <a:xfrm>
            <a:off x="1524000" y="1122362"/>
            <a:ext cx="9144000" cy="2900518"/>
          </a:xfrm>
        </p:spPr>
        <p:txBody>
          <a:bodyPr vert="horz" lIns="91440" tIns="45720" rIns="91440" bIns="45720" rtlCol="0" anchor="b">
            <a:normAutofit fontScale="90000"/>
          </a:bodyPr>
          <a:lstStyle/>
          <a:p>
            <a:pPr algn="ctr"/>
            <a:r>
              <a:rPr lang="en-US" sz="5100" dirty="0">
                <a:solidFill>
                  <a:srgbClr val="FFFFFF"/>
                </a:solidFill>
              </a:rPr>
              <a:t>BARDZO DZIĘKUJEMY ZA OBEJRZENIE NASZEJ PREZENTACJI.</a:t>
            </a:r>
            <a:br>
              <a:rPr lang="en-US" sz="5100" dirty="0">
                <a:solidFill>
                  <a:srgbClr val="FFFFFF"/>
                </a:solidFill>
              </a:rPr>
            </a:br>
            <a:r>
              <a:rPr lang="en-US" sz="5100" dirty="0">
                <a:solidFill>
                  <a:srgbClr val="FFFFFF"/>
                </a:solidFill>
              </a:rPr>
              <a:t> MAMY NADZIEJĘ, ŻE SIĘ PODOBAŁA.</a:t>
            </a:r>
            <a:br>
              <a:rPr lang="pl-PL" sz="5100" dirty="0">
                <a:solidFill>
                  <a:srgbClr val="FFFFFF"/>
                </a:solidFill>
              </a:rPr>
            </a:br>
            <a:r>
              <a:rPr lang="pl-PL" sz="5100" dirty="0">
                <a:solidFill>
                  <a:srgbClr val="FFFFFF"/>
                </a:solidFill>
              </a:rPr>
              <a:t>A jeżeli tylko masz czas, to zajrzyj do książki ,,Dzieci Gotują’’. </a:t>
            </a:r>
            <a:br>
              <a:rPr lang="pl-PL" sz="5100" dirty="0">
                <a:solidFill>
                  <a:srgbClr val="FFFFFF"/>
                </a:solidFill>
              </a:rPr>
            </a:br>
            <a:r>
              <a:rPr lang="pl-PL" sz="5100">
                <a:solidFill>
                  <a:srgbClr val="FFFFFF"/>
                </a:solidFill>
              </a:rPr>
              <a:t>My serdecznie ją polecamy.</a:t>
            </a:r>
            <a:endParaRPr lang="en-US" sz="5100" dirty="0">
              <a:solidFill>
                <a:srgbClr val="FFFFFF"/>
              </a:solidFill>
            </a:endParaRPr>
          </a:p>
        </p:txBody>
      </p:sp>
    </p:spTree>
    <p:extLst>
      <p:ext uri="{BB962C8B-B14F-4D97-AF65-F5344CB8AC3E}">
        <p14:creationId xmlns:p14="http://schemas.microsoft.com/office/powerpoint/2010/main" val="85876238"/>
      </p:ext>
    </p:extLst>
  </p:cSld>
  <p:clrMapOvr>
    <a:overrideClrMapping bg1="dk1" tx1="lt1" bg2="dk2" tx2="lt2" accent1="accent1" accent2="accent2" accent3="accent3" accent4="accent4" accent5="accent5" accent6="accent6" hlink="hlink" folHlink="folHlink"/>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050" name="Picture 2" descr="Więcej niż kotlet. Historia schabowego - WP Kuchnia">
            <a:extLst>
              <a:ext uri="{FF2B5EF4-FFF2-40B4-BE49-F238E27FC236}">
                <a16:creationId xmlns:a16="http://schemas.microsoft.com/office/drawing/2014/main" id="{9F30A932-1DF1-4AC0-B7F2-93FF2E712FAF}"/>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8214" b="7831"/>
          <a:stretch/>
        </p:blipFill>
        <p:spPr bwMode="auto">
          <a:xfrm>
            <a:off x="-1" y="10"/>
            <a:ext cx="12192000" cy="6857990"/>
          </a:xfrm>
          <a:prstGeom prst="rect">
            <a:avLst/>
          </a:prstGeom>
          <a:noFill/>
          <a:extLst>
            <a:ext uri="{909E8E84-426E-40DD-AFC4-6F175D3DCCD1}">
              <a14:hiddenFill xmlns:a14="http://schemas.microsoft.com/office/drawing/2010/main">
                <a:solidFill>
                  <a:srgbClr val="FFFFFF"/>
                </a:solidFill>
              </a14:hiddenFill>
            </a:ext>
          </a:extLst>
        </p:spPr>
      </p:pic>
      <p:sp>
        <p:nvSpPr>
          <p:cNvPr id="71" name="Freeform 5">
            <a:extLst>
              <a:ext uri="{FF2B5EF4-FFF2-40B4-BE49-F238E27FC236}">
                <a16:creationId xmlns:a16="http://schemas.microsoft.com/office/drawing/2014/main" id="{3CD9DF72-87A3-404E-A828-84CBF11A830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White">
          <a:xfrm flipH="1">
            <a:off x="0" y="998175"/>
            <a:ext cx="6017172" cy="5859825"/>
          </a:xfrm>
          <a:custGeom>
            <a:avLst/>
            <a:gdLst>
              <a:gd name="T0" fmla="*/ 1333 w 1333"/>
              <a:gd name="T1" fmla="*/ 1031 h 1298"/>
              <a:gd name="T2" fmla="*/ 1333 w 1333"/>
              <a:gd name="T3" fmla="*/ 380 h 1298"/>
              <a:gd name="T4" fmla="*/ 706 w 1333"/>
              <a:gd name="T5" fmla="*/ 0 h 1298"/>
              <a:gd name="T6" fmla="*/ 0 w 1333"/>
              <a:gd name="T7" fmla="*/ 706 h 1298"/>
              <a:gd name="T8" fmla="*/ 323 w 1333"/>
              <a:gd name="T9" fmla="*/ 1298 h 1298"/>
              <a:gd name="T10" fmla="*/ 1090 w 1333"/>
              <a:gd name="T11" fmla="*/ 1298 h 1298"/>
              <a:gd name="T12" fmla="*/ 1333 w 1333"/>
              <a:gd name="T13" fmla="*/ 1031 h 1298"/>
            </a:gdLst>
            <a:ahLst/>
            <a:cxnLst>
              <a:cxn ang="0">
                <a:pos x="T0" y="T1"/>
              </a:cxn>
              <a:cxn ang="0">
                <a:pos x="T2" y="T3"/>
              </a:cxn>
              <a:cxn ang="0">
                <a:pos x="T4" y="T5"/>
              </a:cxn>
              <a:cxn ang="0">
                <a:pos x="T6" y="T7"/>
              </a:cxn>
              <a:cxn ang="0">
                <a:pos x="T8" y="T9"/>
              </a:cxn>
              <a:cxn ang="0">
                <a:pos x="T10" y="T11"/>
              </a:cxn>
              <a:cxn ang="0">
                <a:pos x="T12" y="T13"/>
              </a:cxn>
            </a:cxnLst>
            <a:rect l="0" t="0" r="r" b="b"/>
            <a:pathLst>
              <a:path w="1333" h="1298">
                <a:moveTo>
                  <a:pt x="1333" y="1031"/>
                </a:moveTo>
                <a:cubicBezTo>
                  <a:pt x="1333" y="380"/>
                  <a:pt x="1333" y="380"/>
                  <a:pt x="1333" y="380"/>
                </a:cubicBezTo>
                <a:cubicBezTo>
                  <a:pt x="1215" y="154"/>
                  <a:pt x="979" y="0"/>
                  <a:pt x="706" y="0"/>
                </a:cubicBezTo>
                <a:cubicBezTo>
                  <a:pt x="317" y="0"/>
                  <a:pt x="0" y="316"/>
                  <a:pt x="0" y="706"/>
                </a:cubicBezTo>
                <a:cubicBezTo>
                  <a:pt x="0" y="954"/>
                  <a:pt x="129" y="1172"/>
                  <a:pt x="323" y="1298"/>
                </a:cubicBezTo>
                <a:cubicBezTo>
                  <a:pt x="1090" y="1298"/>
                  <a:pt x="1090" y="1298"/>
                  <a:pt x="1090" y="1298"/>
                </a:cubicBezTo>
                <a:cubicBezTo>
                  <a:pt x="1193" y="1232"/>
                  <a:pt x="1276" y="1140"/>
                  <a:pt x="1333" y="1031"/>
                </a:cubicBezTo>
                <a:close/>
              </a:path>
            </a:pathLst>
          </a:custGeom>
          <a:solidFill>
            <a:schemeClr val="bg1">
              <a:alpha val="75000"/>
            </a:schemeClr>
          </a:solidFill>
          <a:ln w="50800" cap="sq" cmpd="dbl">
            <a:noFill/>
            <a:miter lim="800000"/>
          </a:ln>
          <a:effectLst/>
        </p:spPr>
        <p:txBody>
          <a:bodyPr vert="horz" lIns="91440" tIns="45720" rIns="91440" bIns="45720" rtlCol="0" anchor="t">
            <a:normAutofit/>
          </a:bodyPr>
          <a:lstStyle/>
          <a:p>
            <a:pPr algn="ctr">
              <a:spcAft>
                <a:spcPts val="1000"/>
              </a:spcAft>
              <a:buClr>
                <a:schemeClr val="tx1"/>
              </a:buClr>
              <a:buSzPct val="100000"/>
              <a:buFont typeface="Arial"/>
              <a:buNone/>
            </a:pPr>
            <a:endParaRPr lang="en-US" sz="1600" cap="all"/>
          </a:p>
        </p:txBody>
      </p:sp>
      <p:sp>
        <p:nvSpPr>
          <p:cNvPr id="2" name="Tytuł 1">
            <a:extLst>
              <a:ext uri="{FF2B5EF4-FFF2-40B4-BE49-F238E27FC236}">
                <a16:creationId xmlns:a16="http://schemas.microsoft.com/office/drawing/2014/main" id="{2F6E7A39-3772-4270-8389-9DCE108CB9FA}"/>
              </a:ext>
            </a:extLst>
          </p:cNvPr>
          <p:cNvSpPr>
            <a:spLocks noGrp="1"/>
          </p:cNvSpPr>
          <p:nvPr>
            <p:ph type="title"/>
          </p:nvPr>
        </p:nvSpPr>
        <p:spPr>
          <a:xfrm>
            <a:off x="709448" y="1913950"/>
            <a:ext cx="4204137" cy="1342754"/>
          </a:xfrm>
        </p:spPr>
        <p:txBody>
          <a:bodyPr>
            <a:normAutofit/>
          </a:bodyPr>
          <a:lstStyle/>
          <a:p>
            <a:pPr algn="ctr"/>
            <a:r>
              <a:rPr lang="pl-PL" sz="3300" dirty="0"/>
              <a:t>Podstawowe dania w Polsce, które każdy zna:</a:t>
            </a:r>
          </a:p>
        </p:txBody>
      </p:sp>
      <p:cxnSp>
        <p:nvCxnSpPr>
          <p:cNvPr id="73" name="Straight Connector 72">
            <a:extLst>
              <a:ext uri="{FF2B5EF4-FFF2-40B4-BE49-F238E27FC236}">
                <a16:creationId xmlns:a16="http://schemas.microsoft.com/office/drawing/2014/main" id="{20E3A342-4D61-4E3F-AF90-1AB42AEB96C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2287051" y="3337139"/>
            <a:ext cx="935420" cy="0"/>
          </a:xfrm>
          <a:prstGeom prst="line">
            <a:avLst/>
          </a:prstGeom>
          <a:ln w="25400" cap="sq">
            <a:solidFill>
              <a:schemeClr val="tx1">
                <a:lumMod val="85000"/>
                <a:lumOff val="15000"/>
              </a:schemeClr>
            </a:solidFill>
            <a:bevel/>
          </a:ln>
        </p:spPr>
        <p:style>
          <a:lnRef idx="1">
            <a:schemeClr val="accent1"/>
          </a:lnRef>
          <a:fillRef idx="0">
            <a:schemeClr val="accent1"/>
          </a:fillRef>
          <a:effectRef idx="0">
            <a:schemeClr val="accent1"/>
          </a:effectRef>
          <a:fontRef idx="minor">
            <a:schemeClr val="tx1"/>
          </a:fontRef>
        </p:style>
      </p:cxnSp>
      <p:sp>
        <p:nvSpPr>
          <p:cNvPr id="3" name="Symbol zastępczy zawartości 2">
            <a:extLst>
              <a:ext uri="{FF2B5EF4-FFF2-40B4-BE49-F238E27FC236}">
                <a16:creationId xmlns:a16="http://schemas.microsoft.com/office/drawing/2014/main" id="{8094A6CA-F416-4ABD-9B12-0E67FA050F0C}"/>
              </a:ext>
            </a:extLst>
          </p:cNvPr>
          <p:cNvSpPr>
            <a:spLocks noGrp="1"/>
          </p:cNvSpPr>
          <p:nvPr>
            <p:ph idx="1"/>
          </p:nvPr>
        </p:nvSpPr>
        <p:spPr>
          <a:xfrm>
            <a:off x="525516" y="3417573"/>
            <a:ext cx="4593021" cy="2619839"/>
          </a:xfrm>
        </p:spPr>
        <p:txBody>
          <a:bodyPr anchor="ctr">
            <a:normAutofit/>
          </a:bodyPr>
          <a:lstStyle/>
          <a:p>
            <a:pPr marL="0" indent="0">
              <a:buNone/>
            </a:pPr>
            <a:r>
              <a:rPr lang="pl-PL" sz="1800" dirty="0"/>
              <a:t>-rosół</a:t>
            </a:r>
          </a:p>
          <a:p>
            <a:pPr marL="0" indent="0">
              <a:buNone/>
            </a:pPr>
            <a:r>
              <a:rPr lang="pl-PL" sz="1800" dirty="0"/>
              <a:t>-pierogi ruskie</a:t>
            </a:r>
          </a:p>
          <a:p>
            <a:pPr marL="0" indent="0">
              <a:buNone/>
            </a:pPr>
            <a:r>
              <a:rPr lang="pl-PL" sz="1800" dirty="0"/>
              <a:t>-barszcz</a:t>
            </a:r>
          </a:p>
          <a:p>
            <a:pPr marL="0" indent="0">
              <a:buNone/>
            </a:pPr>
            <a:r>
              <a:rPr lang="pl-PL" sz="1800" dirty="0"/>
              <a:t>-kotlet schabowy</a:t>
            </a:r>
          </a:p>
          <a:p>
            <a:pPr marL="0" indent="0">
              <a:buNone/>
            </a:pPr>
            <a:r>
              <a:rPr lang="pl-PL" sz="1800" dirty="0"/>
              <a:t>-gołąbki</a:t>
            </a:r>
          </a:p>
          <a:p>
            <a:pPr marL="0" indent="0">
              <a:buNone/>
            </a:pPr>
            <a:r>
              <a:rPr lang="pl-PL" sz="1800" dirty="0"/>
              <a:t>-bigos</a:t>
            </a:r>
          </a:p>
          <a:p>
            <a:pPr marL="0" indent="0">
              <a:buNone/>
            </a:pPr>
            <a:r>
              <a:rPr lang="pl-PL" sz="1800" dirty="0"/>
              <a:t>-kluski</a:t>
            </a:r>
          </a:p>
        </p:txBody>
      </p:sp>
    </p:spTree>
    <p:extLst>
      <p:ext uri="{BB962C8B-B14F-4D97-AF65-F5344CB8AC3E}">
        <p14:creationId xmlns:p14="http://schemas.microsoft.com/office/powerpoint/2010/main" val="289684909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1" name="Rectangle 80">
            <a:extLst>
              <a:ext uri="{FF2B5EF4-FFF2-40B4-BE49-F238E27FC236}">
                <a16:creationId xmlns:a16="http://schemas.microsoft.com/office/drawing/2014/main" id="{B3684CCF-CEBB-4D8E-A366-95E43D4C790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ytuł 1">
            <a:extLst>
              <a:ext uri="{FF2B5EF4-FFF2-40B4-BE49-F238E27FC236}">
                <a16:creationId xmlns:a16="http://schemas.microsoft.com/office/drawing/2014/main" id="{FB895A4C-0183-439D-A04A-BC7D4EC7DADE}"/>
              </a:ext>
            </a:extLst>
          </p:cNvPr>
          <p:cNvSpPr>
            <a:spLocks noGrp="1"/>
          </p:cNvSpPr>
          <p:nvPr>
            <p:ph type="title"/>
          </p:nvPr>
        </p:nvSpPr>
        <p:spPr>
          <a:xfrm>
            <a:off x="838201" y="345810"/>
            <a:ext cx="4960945" cy="1325563"/>
          </a:xfrm>
        </p:spPr>
        <p:txBody>
          <a:bodyPr>
            <a:normAutofit/>
          </a:bodyPr>
          <a:lstStyle/>
          <a:p>
            <a:r>
              <a:rPr lang="pl-PL" sz="3400"/>
              <a:t>Wybraliśmy sobie 6 dań które dokładnie opisaliśmy</a:t>
            </a:r>
          </a:p>
        </p:txBody>
      </p:sp>
      <p:sp>
        <p:nvSpPr>
          <p:cNvPr id="3" name="Symbol zastępczy zawartości 2">
            <a:extLst>
              <a:ext uri="{FF2B5EF4-FFF2-40B4-BE49-F238E27FC236}">
                <a16:creationId xmlns:a16="http://schemas.microsoft.com/office/drawing/2014/main" id="{E404AEAA-EC2E-431C-BBAE-791E126A2171}"/>
              </a:ext>
            </a:extLst>
          </p:cNvPr>
          <p:cNvSpPr>
            <a:spLocks noGrp="1"/>
          </p:cNvSpPr>
          <p:nvPr>
            <p:ph idx="1"/>
          </p:nvPr>
        </p:nvSpPr>
        <p:spPr>
          <a:xfrm>
            <a:off x="838201" y="1825625"/>
            <a:ext cx="4933462" cy="4351338"/>
          </a:xfrm>
        </p:spPr>
        <p:txBody>
          <a:bodyPr>
            <a:normAutofit/>
          </a:bodyPr>
          <a:lstStyle/>
          <a:p>
            <a:pPr marL="0" indent="0">
              <a:buNone/>
            </a:pPr>
            <a:r>
              <a:rPr lang="pl-PL"/>
              <a:t>Kategorie dań które wybraliśmy to:</a:t>
            </a:r>
          </a:p>
          <a:p>
            <a:pPr marL="0" indent="0">
              <a:buNone/>
            </a:pPr>
            <a:r>
              <a:rPr lang="pl-PL"/>
              <a:t>-ZUPY</a:t>
            </a:r>
          </a:p>
          <a:p>
            <a:pPr marL="0" indent="0">
              <a:buNone/>
            </a:pPr>
            <a:r>
              <a:rPr lang="pl-PL"/>
              <a:t>-DANIA GŁÓWNE</a:t>
            </a:r>
          </a:p>
          <a:p>
            <a:pPr marL="0" indent="0">
              <a:buNone/>
            </a:pPr>
            <a:r>
              <a:rPr lang="pl-PL"/>
              <a:t>-DESERY</a:t>
            </a:r>
          </a:p>
        </p:txBody>
      </p:sp>
      <p:pic>
        <p:nvPicPr>
          <p:cNvPr id="3082" name="Picture 10" descr="Przepisy na dania główne - Mojegotowanie.pl">
            <a:extLst>
              <a:ext uri="{FF2B5EF4-FFF2-40B4-BE49-F238E27FC236}">
                <a16:creationId xmlns:a16="http://schemas.microsoft.com/office/drawing/2014/main" id="{38136F51-C929-4C0D-8E9B-4EDC30AB7E17}"/>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6890" r="16461" b="2"/>
          <a:stretch/>
        </p:blipFill>
        <p:spPr bwMode="auto">
          <a:xfrm>
            <a:off x="6863996" y="3154859"/>
            <a:ext cx="4030579" cy="3703141"/>
          </a:xfrm>
          <a:custGeom>
            <a:avLst/>
            <a:gdLst/>
            <a:ahLst/>
            <a:cxnLst/>
            <a:rect l="l" t="t" r="r" b="b"/>
            <a:pathLst>
              <a:path w="4030579" h="3703141">
                <a:moveTo>
                  <a:pt x="2015289" y="0"/>
                </a:moveTo>
                <a:cubicBezTo>
                  <a:pt x="3128303" y="0"/>
                  <a:pt x="4030579" y="902277"/>
                  <a:pt x="4030579" y="2015290"/>
                </a:cubicBezTo>
                <a:cubicBezTo>
                  <a:pt x="4030579" y="2710923"/>
                  <a:pt x="3678127" y="3324237"/>
                  <a:pt x="3142057" y="3686399"/>
                </a:cubicBezTo>
                <a:lnTo>
                  <a:pt x="3114499" y="3703141"/>
                </a:lnTo>
                <a:lnTo>
                  <a:pt x="916080" y="3703141"/>
                </a:lnTo>
                <a:lnTo>
                  <a:pt x="888522" y="3686399"/>
                </a:lnTo>
                <a:cubicBezTo>
                  <a:pt x="352452" y="3324237"/>
                  <a:pt x="0" y="2710923"/>
                  <a:pt x="0" y="2015290"/>
                </a:cubicBezTo>
                <a:cubicBezTo>
                  <a:pt x="0" y="902277"/>
                  <a:pt x="902277" y="0"/>
                  <a:pt x="2015289" y="0"/>
                </a:cubicBezTo>
                <a:close/>
              </a:path>
            </a:pathLst>
          </a:custGeom>
          <a:noFill/>
          <a:extLst>
            <a:ext uri="{909E8E84-426E-40DD-AFC4-6F175D3DCCD1}">
              <a14:hiddenFill xmlns:a14="http://schemas.microsoft.com/office/drawing/2010/main">
                <a:solidFill>
                  <a:srgbClr val="FFFFFF"/>
                </a:solidFill>
              </a14:hiddenFill>
            </a:ext>
          </a:extLst>
        </p:spPr>
      </p:pic>
      <p:sp>
        <p:nvSpPr>
          <p:cNvPr id="83" name="Arc 82">
            <a:extLst>
              <a:ext uri="{FF2B5EF4-FFF2-40B4-BE49-F238E27FC236}">
                <a16:creationId xmlns:a16="http://schemas.microsoft.com/office/drawing/2014/main" id="{70BEB1E7-2F88-40BC-B73D-42E5B6F80BF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4759070" flipV="1">
            <a:off x="6010869" y="-729072"/>
            <a:ext cx="4083433" cy="4083433"/>
          </a:xfrm>
          <a:prstGeom prst="arc">
            <a:avLst>
              <a:gd name="adj1" fmla="val 16200000"/>
              <a:gd name="adj2" fmla="val 20093138"/>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pic>
        <p:nvPicPr>
          <p:cNvPr id="3080" name="Picture 8" descr="Żurek: przepis na idealną zupę na kaca [WIDEO] - Beszamel.se.pl">
            <a:extLst>
              <a:ext uri="{FF2B5EF4-FFF2-40B4-BE49-F238E27FC236}">
                <a16:creationId xmlns:a16="http://schemas.microsoft.com/office/drawing/2014/main" id="{3E025D36-E5F9-4BFB-9CF0-50C9F048E77B}"/>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8944" r="3419" b="2"/>
          <a:stretch/>
        </p:blipFill>
        <p:spPr bwMode="auto">
          <a:xfrm>
            <a:off x="6305807" y="1"/>
            <a:ext cx="3519312" cy="3007909"/>
          </a:xfrm>
          <a:custGeom>
            <a:avLst/>
            <a:gdLst/>
            <a:ahLst/>
            <a:cxnLst/>
            <a:rect l="l" t="t" r="r" b="b"/>
            <a:pathLst>
              <a:path w="3519312" h="3007909">
                <a:moveTo>
                  <a:pt x="519780" y="0"/>
                </a:moveTo>
                <a:lnTo>
                  <a:pt x="2999532" y="0"/>
                </a:lnTo>
                <a:lnTo>
                  <a:pt x="3003921" y="3989"/>
                </a:lnTo>
                <a:cubicBezTo>
                  <a:pt x="3322356" y="322424"/>
                  <a:pt x="3519312" y="762338"/>
                  <a:pt x="3519312" y="1248253"/>
                </a:cubicBezTo>
                <a:cubicBezTo>
                  <a:pt x="3519312" y="2220084"/>
                  <a:pt x="2731487" y="3007909"/>
                  <a:pt x="1759656" y="3007909"/>
                </a:cubicBezTo>
                <a:cubicBezTo>
                  <a:pt x="787826" y="3007909"/>
                  <a:pt x="0" y="2220084"/>
                  <a:pt x="0" y="1248253"/>
                </a:cubicBezTo>
                <a:cubicBezTo>
                  <a:pt x="0" y="762338"/>
                  <a:pt x="196957" y="322424"/>
                  <a:pt x="515392" y="3989"/>
                </a:cubicBezTo>
                <a:close/>
              </a:path>
            </a:pathLst>
          </a:custGeom>
          <a:noFill/>
          <a:extLst>
            <a:ext uri="{909E8E84-426E-40DD-AFC4-6F175D3DCCD1}">
              <a14:hiddenFill xmlns:a14="http://schemas.microsoft.com/office/drawing/2010/main">
                <a:solidFill>
                  <a:srgbClr val="FFFFFF"/>
                </a:solidFill>
              </a14:hiddenFill>
            </a:ext>
          </a:extLst>
        </p:spPr>
      </p:pic>
      <p:pic>
        <p:nvPicPr>
          <p:cNvPr id="3084" name="Picture 12" descr="Deser czekoladowo-malinowy - Przepis">
            <a:extLst>
              <a:ext uri="{FF2B5EF4-FFF2-40B4-BE49-F238E27FC236}">
                <a16:creationId xmlns:a16="http://schemas.microsoft.com/office/drawing/2014/main" id="{70BB9A50-36D8-415B-97D5-2EC2D93ABBBA}"/>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14602" r="37806"/>
          <a:stretch/>
        </p:blipFill>
        <p:spPr bwMode="auto">
          <a:xfrm>
            <a:off x="9933462" y="372217"/>
            <a:ext cx="2258539" cy="3554668"/>
          </a:xfrm>
          <a:custGeom>
            <a:avLst/>
            <a:gdLst/>
            <a:ahLst/>
            <a:cxnLst/>
            <a:rect l="l" t="t" r="r" b="b"/>
            <a:pathLst>
              <a:path w="2258539" h="3554668">
                <a:moveTo>
                  <a:pt x="1777334" y="0"/>
                </a:moveTo>
                <a:cubicBezTo>
                  <a:pt x="1900033" y="0"/>
                  <a:pt x="2019829" y="12434"/>
                  <a:pt x="2135529" y="36109"/>
                </a:cubicBezTo>
                <a:lnTo>
                  <a:pt x="2258539" y="67738"/>
                </a:lnTo>
                <a:lnTo>
                  <a:pt x="2258539" y="3486930"/>
                </a:lnTo>
                <a:lnTo>
                  <a:pt x="2135529" y="3518559"/>
                </a:lnTo>
                <a:cubicBezTo>
                  <a:pt x="2019829" y="3542235"/>
                  <a:pt x="1900033" y="3554668"/>
                  <a:pt x="1777334" y="3554668"/>
                </a:cubicBezTo>
                <a:cubicBezTo>
                  <a:pt x="795739" y="3554668"/>
                  <a:pt x="0" y="2758929"/>
                  <a:pt x="0" y="1777334"/>
                </a:cubicBezTo>
                <a:cubicBezTo>
                  <a:pt x="0" y="795740"/>
                  <a:pt x="795739" y="0"/>
                  <a:pt x="1777334" y="0"/>
                </a:cubicBezTo>
                <a:close/>
              </a:path>
            </a:pathLst>
          </a:cu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7109964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102" name="Picture 6" descr="Zupa jarzynowa ze śmietaną - sprawdzony przepis | WINIARY">
            <a:extLst>
              <a:ext uri="{FF2B5EF4-FFF2-40B4-BE49-F238E27FC236}">
                <a16:creationId xmlns:a16="http://schemas.microsoft.com/office/drawing/2014/main" id="{36BCAEA6-B745-4835-93C6-78C3B7296AF7}"/>
              </a:ext>
            </a:extLst>
          </p:cNvPr>
          <p:cNvPicPr>
            <a:picLocks noGrp="1" noChangeAspect="1" noChangeArrowheads="1"/>
          </p:cNvPicPr>
          <p:nvPr>
            <p:ph idx="1"/>
          </p:nvPr>
        </p:nvPicPr>
        <p:blipFill rotWithShape="1">
          <a:blip r:embed="rId2">
            <a:extLst>
              <a:ext uri="{28A0092B-C50C-407E-A947-70E740481C1C}">
                <a14:useLocalDpi xmlns:a14="http://schemas.microsoft.com/office/drawing/2010/main" val="0"/>
              </a:ext>
            </a:extLst>
          </a:blip>
          <a:srcRect/>
          <a:stretch/>
        </p:blipFill>
        <p:spPr bwMode="auto">
          <a:xfrm>
            <a:off x="20" y="10"/>
            <a:ext cx="12191980" cy="6857990"/>
          </a:xfrm>
          <a:prstGeom prst="rect">
            <a:avLst/>
          </a:prstGeom>
          <a:noFill/>
          <a:extLst>
            <a:ext uri="{909E8E84-426E-40DD-AFC4-6F175D3DCCD1}">
              <a14:hiddenFill xmlns:a14="http://schemas.microsoft.com/office/drawing/2010/main">
                <a:solidFill>
                  <a:srgbClr val="FFFFFF"/>
                </a:solidFill>
              </a14:hiddenFill>
            </a:ext>
          </a:extLst>
        </p:spPr>
      </p:pic>
      <p:sp>
        <p:nvSpPr>
          <p:cNvPr id="75" name="Rectangle 74">
            <a:extLst>
              <a:ext uri="{FF2B5EF4-FFF2-40B4-BE49-F238E27FC236}">
                <a16:creationId xmlns:a16="http://schemas.microsoft.com/office/drawing/2014/main" id="{37C89E4B-3C9F-44B9-8B86-D9E3D112D8E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5320142"/>
            <a:ext cx="12192000" cy="736551"/>
          </a:xfrm>
          <a:prstGeom prst="rect">
            <a:avLst/>
          </a:prstGeom>
          <a:solidFill>
            <a:schemeClr val="bg1">
              <a:alpha val="9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ytuł 1">
            <a:extLst>
              <a:ext uri="{FF2B5EF4-FFF2-40B4-BE49-F238E27FC236}">
                <a16:creationId xmlns:a16="http://schemas.microsoft.com/office/drawing/2014/main" id="{80EA04CE-9D43-4CBE-9E9B-D7E611B26EE5}"/>
              </a:ext>
            </a:extLst>
          </p:cNvPr>
          <p:cNvSpPr>
            <a:spLocks noGrp="1"/>
          </p:cNvSpPr>
          <p:nvPr>
            <p:ph type="title"/>
          </p:nvPr>
        </p:nvSpPr>
        <p:spPr>
          <a:xfrm>
            <a:off x="523875" y="5317240"/>
            <a:ext cx="11210925" cy="744836"/>
          </a:xfrm>
        </p:spPr>
        <p:txBody>
          <a:bodyPr vert="horz" lIns="91440" tIns="45720" rIns="91440" bIns="45720" rtlCol="0" anchor="ctr">
            <a:normAutofit/>
          </a:bodyPr>
          <a:lstStyle/>
          <a:p>
            <a:pPr algn="ctr"/>
            <a:r>
              <a:rPr lang="en-US" sz="3600">
                <a:solidFill>
                  <a:schemeClr val="tx1">
                    <a:lumMod val="85000"/>
                    <a:lumOff val="15000"/>
                  </a:schemeClr>
                </a:solidFill>
              </a:rPr>
              <a:t>ZUPY</a:t>
            </a:r>
          </a:p>
        </p:txBody>
      </p:sp>
      <p:cxnSp>
        <p:nvCxnSpPr>
          <p:cNvPr id="77" name="Straight Connector 76">
            <a:extLst>
              <a:ext uri="{FF2B5EF4-FFF2-40B4-BE49-F238E27FC236}">
                <a16:creationId xmlns:a16="http://schemas.microsoft.com/office/drawing/2014/main" id="{AA2EAA10-076F-46BD-8F0F-B9A2FB77A85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5241983"/>
            <a:ext cx="12192000" cy="0"/>
          </a:xfrm>
          <a:prstGeom prst="line">
            <a:avLst/>
          </a:prstGeom>
          <a:ln w="41275">
            <a:solidFill>
              <a:schemeClr val="bg1">
                <a:alpha val="90000"/>
              </a:schemeClr>
            </a:solidFill>
          </a:ln>
        </p:spPr>
        <p:style>
          <a:lnRef idx="1">
            <a:schemeClr val="accent1"/>
          </a:lnRef>
          <a:fillRef idx="0">
            <a:schemeClr val="accent1"/>
          </a:fillRef>
          <a:effectRef idx="0">
            <a:schemeClr val="accent1"/>
          </a:effectRef>
          <a:fontRef idx="minor">
            <a:schemeClr val="tx1"/>
          </a:fontRef>
        </p:style>
      </p:cxnSp>
      <p:cxnSp>
        <p:nvCxnSpPr>
          <p:cNvPr id="79" name="Straight Connector 78">
            <a:extLst>
              <a:ext uri="{FF2B5EF4-FFF2-40B4-BE49-F238E27FC236}">
                <a16:creationId xmlns:a16="http://schemas.microsoft.com/office/drawing/2014/main" id="{D891E407-403B-4764-86C9-33A56D3BCAA3}"/>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6134852"/>
            <a:ext cx="12192000" cy="0"/>
          </a:xfrm>
          <a:prstGeom prst="line">
            <a:avLst/>
          </a:prstGeom>
          <a:ln w="41275">
            <a:solidFill>
              <a:schemeClr val="bg1">
                <a:alpha val="9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1041110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4038CB10-1F5C-4D54-9DF7-12586DE5B00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27546" y="4572000"/>
            <a:ext cx="7058307" cy="1964266"/>
          </a:xfrm>
          <a:prstGeom prst="rect">
            <a:avLst/>
          </a:prstGeom>
          <a:solidFill>
            <a:srgbClr val="658A38">
              <a:alpha val="9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ytuł 1">
            <a:extLst>
              <a:ext uri="{FF2B5EF4-FFF2-40B4-BE49-F238E27FC236}">
                <a16:creationId xmlns:a16="http://schemas.microsoft.com/office/drawing/2014/main" id="{105278D6-DBE5-444F-AFA2-93487BFA04D1}"/>
              </a:ext>
            </a:extLst>
          </p:cNvPr>
          <p:cNvSpPr>
            <a:spLocks noGrp="1"/>
          </p:cNvSpPr>
          <p:nvPr>
            <p:ph type="title"/>
          </p:nvPr>
        </p:nvSpPr>
        <p:spPr>
          <a:xfrm>
            <a:off x="524256" y="4767072"/>
            <a:ext cx="6594189" cy="1625210"/>
          </a:xfrm>
        </p:spPr>
        <p:txBody>
          <a:bodyPr>
            <a:normAutofit/>
          </a:bodyPr>
          <a:lstStyle/>
          <a:p>
            <a:pPr algn="r"/>
            <a:r>
              <a:rPr lang="pl-PL">
                <a:solidFill>
                  <a:srgbClr val="FFFFFF"/>
                </a:solidFill>
              </a:rPr>
              <a:t>ZUPA POMIDOROWA</a:t>
            </a:r>
          </a:p>
        </p:txBody>
      </p:sp>
      <p:pic>
        <p:nvPicPr>
          <p:cNvPr id="5" name="Picture 8" descr="Pomidor - zdrowszy surowy czy przetworzony? - WP Kuchnia">
            <a:extLst>
              <a:ext uri="{FF2B5EF4-FFF2-40B4-BE49-F238E27FC236}">
                <a16:creationId xmlns:a16="http://schemas.microsoft.com/office/drawing/2014/main" id="{BB9FC655-E44E-454F-91FF-16E1169AC6B0}"/>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2610" r="2" b="9944"/>
          <a:stretch/>
        </p:blipFill>
        <p:spPr bwMode="auto">
          <a:xfrm>
            <a:off x="327547" y="321733"/>
            <a:ext cx="7058306" cy="4107392"/>
          </a:xfrm>
          <a:prstGeom prst="rect">
            <a:avLst/>
          </a:prstGeom>
          <a:noFill/>
          <a:extLst>
            <a:ext uri="{909E8E84-426E-40DD-AFC4-6F175D3DCCD1}">
              <a14:hiddenFill xmlns:a14="http://schemas.microsoft.com/office/drawing/2010/main">
                <a:solidFill>
                  <a:srgbClr val="FFFFFF"/>
                </a:solidFill>
              </a14:hiddenFill>
            </a:ext>
          </a:extLst>
        </p:spPr>
      </p:pic>
      <p:sp>
        <p:nvSpPr>
          <p:cNvPr id="12" name="Rectangle 11">
            <a:extLst>
              <a:ext uri="{FF2B5EF4-FFF2-40B4-BE49-F238E27FC236}">
                <a16:creationId xmlns:a16="http://schemas.microsoft.com/office/drawing/2014/main" id="{73ED6512-6858-4552-B699-9A97FE9A4EA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534655" y="321732"/>
            <a:ext cx="4335613" cy="6214534"/>
          </a:xfrm>
          <a:prstGeom prst="rect">
            <a:avLst/>
          </a:prstGeom>
          <a:solidFill>
            <a:srgbClr val="59595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Symbol zastępczy zawartości 2">
            <a:extLst>
              <a:ext uri="{FF2B5EF4-FFF2-40B4-BE49-F238E27FC236}">
                <a16:creationId xmlns:a16="http://schemas.microsoft.com/office/drawing/2014/main" id="{54675936-CF34-4BCD-A1B6-B5DFDFB6E3B7}"/>
              </a:ext>
            </a:extLst>
          </p:cNvPr>
          <p:cNvSpPr>
            <a:spLocks noGrp="1"/>
          </p:cNvSpPr>
          <p:nvPr>
            <p:ph idx="1"/>
          </p:nvPr>
        </p:nvSpPr>
        <p:spPr>
          <a:xfrm>
            <a:off x="8029319" y="917725"/>
            <a:ext cx="3424739" cy="4852362"/>
          </a:xfrm>
        </p:spPr>
        <p:txBody>
          <a:bodyPr anchor="ctr">
            <a:normAutofit/>
          </a:bodyPr>
          <a:lstStyle/>
          <a:p>
            <a:pPr marL="0" indent="0">
              <a:buNone/>
            </a:pPr>
            <a:r>
              <a:rPr lang="pl-PL" sz="2000">
                <a:solidFill>
                  <a:srgbClr val="FFFFFF"/>
                </a:solidFill>
              </a:rPr>
              <a:t>SKŁADNIKI:</a:t>
            </a:r>
          </a:p>
          <a:p>
            <a:pPr marL="0" indent="0">
              <a:buNone/>
            </a:pPr>
            <a:r>
              <a:rPr lang="pl-PL" sz="2000">
                <a:solidFill>
                  <a:srgbClr val="FFFFFF"/>
                </a:solidFill>
              </a:rPr>
              <a:t>ćwiartka kurczaka </a:t>
            </a:r>
          </a:p>
          <a:p>
            <a:pPr marL="0" indent="0">
              <a:buNone/>
            </a:pPr>
            <a:r>
              <a:rPr lang="pl-PL" sz="2000">
                <a:solidFill>
                  <a:srgbClr val="FFFFFF"/>
                </a:solidFill>
              </a:rPr>
              <a:t>2 litry wody</a:t>
            </a:r>
          </a:p>
          <a:p>
            <a:pPr marL="0" indent="0">
              <a:buNone/>
            </a:pPr>
            <a:r>
              <a:rPr lang="pl-PL" sz="2000">
                <a:solidFill>
                  <a:srgbClr val="FFFFFF"/>
                </a:solidFill>
              </a:rPr>
              <a:t>½ łyżeczki soli</a:t>
            </a:r>
          </a:p>
          <a:p>
            <a:pPr marL="0" indent="0">
              <a:buNone/>
            </a:pPr>
            <a:r>
              <a:rPr lang="pl-PL" sz="2000">
                <a:solidFill>
                  <a:srgbClr val="FFFFFF"/>
                </a:solidFill>
              </a:rPr>
              <a:t>włoszczyzna (marchewka, pietruszka, kawałeczek pora,</a:t>
            </a:r>
          </a:p>
          <a:p>
            <a:pPr marL="0" indent="0">
              <a:buNone/>
            </a:pPr>
            <a:r>
              <a:rPr lang="pl-PL" sz="2000">
                <a:solidFill>
                  <a:srgbClr val="FFFFFF"/>
                </a:solidFill>
              </a:rPr>
              <a:t>plasterek selerera)</a:t>
            </a:r>
          </a:p>
          <a:p>
            <a:pPr marL="0" indent="0">
              <a:buNone/>
            </a:pPr>
            <a:r>
              <a:rPr lang="pl-PL" sz="2000">
                <a:solidFill>
                  <a:srgbClr val="FFFFFF"/>
                </a:solidFill>
              </a:rPr>
              <a:t>200 g koncentratu pomidorowego w słoiczku*</a:t>
            </a:r>
          </a:p>
          <a:p>
            <a:pPr marL="0" indent="0">
              <a:buNone/>
            </a:pPr>
            <a:r>
              <a:rPr lang="pl-PL" sz="2000">
                <a:solidFill>
                  <a:srgbClr val="FFFFFF"/>
                </a:solidFill>
              </a:rPr>
              <a:t>250 ml śmietany 18% z kartonika (do zup i sosów)</a:t>
            </a:r>
          </a:p>
          <a:p>
            <a:pPr marL="0" indent="0">
              <a:buNone/>
            </a:pPr>
            <a:r>
              <a:rPr lang="pl-PL" sz="2000">
                <a:solidFill>
                  <a:srgbClr val="FFFFFF"/>
                </a:solidFill>
              </a:rPr>
              <a:t>szczypta zmielonego pieprzu</a:t>
            </a:r>
          </a:p>
        </p:txBody>
      </p:sp>
    </p:spTree>
    <p:extLst>
      <p:ext uri="{BB962C8B-B14F-4D97-AF65-F5344CB8AC3E}">
        <p14:creationId xmlns:p14="http://schemas.microsoft.com/office/powerpoint/2010/main" val="386735729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148" name="Rectangle 134">
            <a:extLst>
              <a:ext uri="{FF2B5EF4-FFF2-40B4-BE49-F238E27FC236}">
                <a16:creationId xmlns:a16="http://schemas.microsoft.com/office/drawing/2014/main" id="{4038CB10-1F5C-4D54-9DF7-12586DE5B00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27546" y="4572000"/>
            <a:ext cx="7058307" cy="1964266"/>
          </a:xfrm>
          <a:prstGeom prst="rect">
            <a:avLst/>
          </a:prstGeom>
          <a:solidFill>
            <a:srgbClr val="9F4228">
              <a:alpha val="9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6146" name="Picture 2" descr="Zupa pomidorowa ze świeżych pomidorów | AniaGotuje.pl">
            <a:extLst>
              <a:ext uri="{FF2B5EF4-FFF2-40B4-BE49-F238E27FC236}">
                <a16:creationId xmlns:a16="http://schemas.microsoft.com/office/drawing/2014/main" id="{7A78931A-6BFD-436A-B486-92C206BBBEA7}"/>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r="1" b="5763"/>
          <a:stretch/>
        </p:blipFill>
        <p:spPr bwMode="auto">
          <a:xfrm>
            <a:off x="327547" y="321733"/>
            <a:ext cx="7058306" cy="4107392"/>
          </a:xfrm>
          <a:prstGeom prst="rect">
            <a:avLst/>
          </a:prstGeom>
          <a:noFill/>
          <a:extLst>
            <a:ext uri="{909E8E84-426E-40DD-AFC4-6F175D3DCCD1}">
              <a14:hiddenFill xmlns:a14="http://schemas.microsoft.com/office/drawing/2010/main">
                <a:solidFill>
                  <a:srgbClr val="FFFFFF"/>
                </a:solidFill>
              </a14:hiddenFill>
            </a:ext>
          </a:extLst>
        </p:spPr>
      </p:pic>
      <p:sp>
        <p:nvSpPr>
          <p:cNvPr id="137" name="Rectangle 136">
            <a:extLst>
              <a:ext uri="{FF2B5EF4-FFF2-40B4-BE49-F238E27FC236}">
                <a16:creationId xmlns:a16="http://schemas.microsoft.com/office/drawing/2014/main" id="{73ED6512-6858-4552-B699-9A97FE9A4EA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534655" y="321732"/>
            <a:ext cx="4335613" cy="6214534"/>
          </a:xfrm>
          <a:prstGeom prst="rect">
            <a:avLst/>
          </a:prstGeom>
          <a:solidFill>
            <a:srgbClr val="59595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Symbol zastępczy zawartości 2">
            <a:extLst>
              <a:ext uri="{FF2B5EF4-FFF2-40B4-BE49-F238E27FC236}">
                <a16:creationId xmlns:a16="http://schemas.microsoft.com/office/drawing/2014/main" id="{15F7545D-DEA0-48A4-A068-E5A1BB40E40D}"/>
              </a:ext>
            </a:extLst>
          </p:cNvPr>
          <p:cNvSpPr>
            <a:spLocks noGrp="1"/>
          </p:cNvSpPr>
          <p:nvPr>
            <p:ph idx="1"/>
          </p:nvPr>
        </p:nvSpPr>
        <p:spPr>
          <a:xfrm>
            <a:off x="8029319" y="917725"/>
            <a:ext cx="3424739" cy="4852362"/>
          </a:xfrm>
        </p:spPr>
        <p:txBody>
          <a:bodyPr anchor="ctr">
            <a:normAutofit/>
          </a:bodyPr>
          <a:lstStyle/>
          <a:p>
            <a:pPr marL="514350" indent="-514350">
              <a:buAutoNum type="arabicPeriod"/>
            </a:pPr>
            <a:r>
              <a:rPr lang="pl-PL" sz="2000">
                <a:solidFill>
                  <a:srgbClr val="FFFFFF"/>
                </a:solidFill>
              </a:rPr>
              <a:t>Ugotować ryż lub makaron według przepisu na opakowaniu.</a:t>
            </a:r>
          </a:p>
          <a:p>
            <a:pPr marL="514350" indent="-514350">
              <a:buAutoNum type="arabicPeriod"/>
            </a:pPr>
            <a:r>
              <a:rPr lang="pl-PL" sz="2000">
                <a:solidFill>
                  <a:srgbClr val="FFFFFF"/>
                </a:solidFill>
              </a:rPr>
              <a:t>Rosół podgrzać. Dodać koncentrat pomidorowy i wymieszać, żeby się rozpuścił. Zagotować.</a:t>
            </a:r>
          </a:p>
          <a:p>
            <a:pPr marL="514350" indent="-514350">
              <a:buAutoNum type="arabicPeriod"/>
            </a:pPr>
            <a:r>
              <a:rPr lang="pl-PL" sz="2000">
                <a:solidFill>
                  <a:srgbClr val="FFFFFF"/>
                </a:solidFill>
              </a:rPr>
              <a:t>Na końcu wmieszać śmietanę. Doprawić ewentualnie do smaku solą i pieprzem.</a:t>
            </a:r>
          </a:p>
          <a:p>
            <a:pPr marL="514350" indent="-514350">
              <a:buAutoNum type="arabicPeriod"/>
            </a:pPr>
            <a:r>
              <a:rPr lang="pl-PL" sz="2000">
                <a:solidFill>
                  <a:srgbClr val="FFFFFF"/>
                </a:solidFill>
              </a:rPr>
              <a:t>Podawać z ugotowanym ryżem lub makaronem. Posypać posiekaną natką pietruszki.</a:t>
            </a:r>
          </a:p>
        </p:txBody>
      </p:sp>
      <p:sp>
        <p:nvSpPr>
          <p:cNvPr id="2" name="Tytuł 1">
            <a:extLst>
              <a:ext uri="{FF2B5EF4-FFF2-40B4-BE49-F238E27FC236}">
                <a16:creationId xmlns:a16="http://schemas.microsoft.com/office/drawing/2014/main" id="{BF4513C5-B310-4EDA-8AF3-19757F1112C3}"/>
              </a:ext>
            </a:extLst>
          </p:cNvPr>
          <p:cNvSpPr>
            <a:spLocks noGrp="1"/>
          </p:cNvSpPr>
          <p:nvPr>
            <p:ph type="title"/>
          </p:nvPr>
        </p:nvSpPr>
        <p:spPr>
          <a:xfrm flipV="1">
            <a:off x="838200" y="-1403872"/>
            <a:ext cx="10515600" cy="45719"/>
          </a:xfrm>
        </p:spPr>
        <p:txBody>
          <a:bodyPr>
            <a:normAutofit fontScale="90000"/>
          </a:bodyPr>
          <a:lstStyle/>
          <a:p>
            <a:endParaRPr lang="pl-PL" dirty="0"/>
          </a:p>
        </p:txBody>
      </p:sp>
    </p:spTree>
    <p:extLst>
      <p:ext uri="{BB962C8B-B14F-4D97-AF65-F5344CB8AC3E}">
        <p14:creationId xmlns:p14="http://schemas.microsoft.com/office/powerpoint/2010/main" val="188640513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3" name="Rectangle 72">
            <a:extLst>
              <a:ext uri="{FF2B5EF4-FFF2-40B4-BE49-F238E27FC236}">
                <a16:creationId xmlns:a16="http://schemas.microsoft.com/office/drawing/2014/main" id="{D2B783EE-0239-4717-BBEA-8C9EAC61C8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ytuł 1">
            <a:extLst>
              <a:ext uri="{FF2B5EF4-FFF2-40B4-BE49-F238E27FC236}">
                <a16:creationId xmlns:a16="http://schemas.microsoft.com/office/drawing/2014/main" id="{EE02F9FB-1639-491F-8986-66126C54473E}"/>
              </a:ext>
            </a:extLst>
          </p:cNvPr>
          <p:cNvSpPr>
            <a:spLocks noGrp="1"/>
          </p:cNvSpPr>
          <p:nvPr>
            <p:ph type="title"/>
          </p:nvPr>
        </p:nvSpPr>
        <p:spPr>
          <a:xfrm>
            <a:off x="838201" y="345810"/>
            <a:ext cx="5120561" cy="1325563"/>
          </a:xfrm>
        </p:spPr>
        <p:txBody>
          <a:bodyPr>
            <a:normAutofit/>
          </a:bodyPr>
          <a:lstStyle/>
          <a:p>
            <a:r>
              <a:rPr lang="pl-PL" dirty="0"/>
              <a:t>ROSÓŁ:</a:t>
            </a:r>
          </a:p>
        </p:txBody>
      </p:sp>
      <p:sp>
        <p:nvSpPr>
          <p:cNvPr id="3" name="Symbol zastępczy zawartości 2">
            <a:extLst>
              <a:ext uri="{FF2B5EF4-FFF2-40B4-BE49-F238E27FC236}">
                <a16:creationId xmlns:a16="http://schemas.microsoft.com/office/drawing/2014/main" id="{9CCCEA19-F054-425C-B42F-3D3B6ADAC1BA}"/>
              </a:ext>
            </a:extLst>
          </p:cNvPr>
          <p:cNvSpPr>
            <a:spLocks noGrp="1"/>
          </p:cNvSpPr>
          <p:nvPr>
            <p:ph idx="1"/>
          </p:nvPr>
        </p:nvSpPr>
        <p:spPr>
          <a:xfrm>
            <a:off x="838201" y="1825625"/>
            <a:ext cx="5092194" cy="4351338"/>
          </a:xfrm>
        </p:spPr>
        <p:txBody>
          <a:bodyPr>
            <a:normAutofit/>
          </a:bodyPr>
          <a:lstStyle/>
          <a:p>
            <a:pPr marL="0" indent="0">
              <a:buNone/>
            </a:pPr>
            <a:r>
              <a:rPr lang="pl-PL" sz="2000"/>
              <a:t>SKŁADNIKI</a:t>
            </a:r>
          </a:p>
          <a:p>
            <a:pPr marL="0" indent="0">
              <a:buNone/>
            </a:pPr>
            <a:r>
              <a:rPr lang="pl-PL" sz="2000"/>
              <a:t>-1 kurczak o wadze ok. 1,2- 1,5 kg (lub części z kurczaka z kośćmi np. udka, skrzydełka, korpus)</a:t>
            </a:r>
          </a:p>
          <a:p>
            <a:pPr marL="0" indent="0">
              <a:buNone/>
            </a:pPr>
            <a:r>
              <a:rPr lang="pl-PL" sz="2000"/>
              <a:t>-3 litry wody.</a:t>
            </a:r>
          </a:p>
          <a:p>
            <a:pPr marL="0" indent="0">
              <a:buNone/>
            </a:pPr>
            <a:r>
              <a:rPr lang="pl-PL" sz="2000"/>
              <a:t>-2 marchewki.</a:t>
            </a:r>
          </a:p>
          <a:p>
            <a:pPr marL="0" indent="0">
              <a:buNone/>
            </a:pPr>
            <a:r>
              <a:rPr lang="pl-PL" sz="2000"/>
              <a:t>-2 pietruszki.</a:t>
            </a:r>
          </a:p>
          <a:p>
            <a:pPr marL="0" indent="0">
              <a:buNone/>
            </a:pPr>
            <a:r>
              <a:rPr lang="pl-PL" sz="2000"/>
              <a:t>-ok. ¼ korzenia selera.</a:t>
            </a:r>
          </a:p>
          <a:p>
            <a:pPr marL="0" indent="0">
              <a:buNone/>
            </a:pPr>
            <a:r>
              <a:rPr lang="pl-PL" sz="2000"/>
              <a:t>-1 cebula.</a:t>
            </a:r>
          </a:p>
          <a:p>
            <a:pPr marL="0" indent="0">
              <a:buNone/>
            </a:pPr>
            <a:r>
              <a:rPr lang="pl-PL" sz="2000"/>
              <a:t>-kawałek pora.</a:t>
            </a:r>
          </a:p>
          <a:p>
            <a:pPr marL="0" indent="0">
              <a:buNone/>
            </a:pPr>
            <a:r>
              <a:rPr lang="pl-PL" sz="2000"/>
              <a:t>-kilka gałązek natki pietruszki.</a:t>
            </a:r>
          </a:p>
        </p:txBody>
      </p:sp>
      <p:sp>
        <p:nvSpPr>
          <p:cNvPr id="75" name="Oval 74">
            <a:extLst>
              <a:ext uri="{FF2B5EF4-FFF2-40B4-BE49-F238E27FC236}">
                <a16:creationId xmlns:a16="http://schemas.microsoft.com/office/drawing/2014/main" id="{A7B99495-F43F-4D80-A44F-2CB4764EB90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20569" y="1364732"/>
            <a:ext cx="947488" cy="921785"/>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pic>
        <p:nvPicPr>
          <p:cNvPr id="7170" name="Picture 2" descr="Cebula - warzywo nie tylko do płaczu • DayliCooking|Małgorzata Kijowska">
            <a:extLst>
              <a:ext uri="{FF2B5EF4-FFF2-40B4-BE49-F238E27FC236}">
                <a16:creationId xmlns:a16="http://schemas.microsoft.com/office/drawing/2014/main" id="{4FDEF452-1A3D-494E-94F6-FB401B6F1CC0}"/>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1572"/>
          <a:stretch/>
        </p:blipFill>
        <p:spPr bwMode="auto">
          <a:xfrm>
            <a:off x="7901259" y="2727729"/>
            <a:ext cx="4290741" cy="4130271"/>
          </a:xfrm>
          <a:custGeom>
            <a:avLst/>
            <a:gdLst/>
            <a:ahLst/>
            <a:cxnLst/>
            <a:rect l="l" t="t" r="r" b="b"/>
            <a:pathLst>
              <a:path w="4290741" h="4130271">
                <a:moveTo>
                  <a:pt x="2503809" y="0"/>
                </a:moveTo>
                <a:cubicBezTo>
                  <a:pt x="3157405" y="0"/>
                  <a:pt x="3752509" y="250434"/>
                  <a:pt x="4198398" y="660580"/>
                </a:cubicBezTo>
                <a:lnTo>
                  <a:pt x="4290741" y="751286"/>
                </a:lnTo>
                <a:lnTo>
                  <a:pt x="4290741" y="4130271"/>
                </a:lnTo>
                <a:lnTo>
                  <a:pt x="604508" y="4130271"/>
                </a:lnTo>
                <a:lnTo>
                  <a:pt x="461940" y="3953232"/>
                </a:lnTo>
                <a:cubicBezTo>
                  <a:pt x="171051" y="3544183"/>
                  <a:pt x="0" y="3043971"/>
                  <a:pt x="0" y="2503809"/>
                </a:cubicBezTo>
                <a:cubicBezTo>
                  <a:pt x="0" y="1120992"/>
                  <a:pt x="1120992" y="0"/>
                  <a:pt x="2503809" y="0"/>
                </a:cubicBezTo>
                <a:close/>
              </a:path>
            </a:pathLst>
          </a:custGeom>
          <a:noFill/>
          <a:extLst>
            <a:ext uri="{909E8E84-426E-40DD-AFC4-6F175D3DCCD1}">
              <a14:hiddenFill xmlns:a14="http://schemas.microsoft.com/office/drawing/2010/main">
                <a:solidFill>
                  <a:srgbClr val="FFFFFF"/>
                </a:solidFill>
              </a14:hiddenFill>
            </a:ext>
          </a:extLst>
        </p:spPr>
      </p:pic>
      <p:sp>
        <p:nvSpPr>
          <p:cNvPr id="77" name="Arc 76">
            <a:extLst>
              <a:ext uri="{FF2B5EF4-FFF2-40B4-BE49-F238E27FC236}">
                <a16:creationId xmlns:a16="http://schemas.microsoft.com/office/drawing/2014/main" id="{70BEB1E7-2F88-40BC-B73D-42E5B6F80BF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4759070" flipV="1">
            <a:off x="6034138" y="-673140"/>
            <a:ext cx="4021193" cy="4021193"/>
          </a:xfrm>
          <a:prstGeom prst="arc">
            <a:avLst>
              <a:gd name="adj1" fmla="val 16200000"/>
              <a:gd name="adj2" fmla="val 20093138"/>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pic>
        <p:nvPicPr>
          <p:cNvPr id="7172" name="Picture 4" descr="Por - właściwości zdrowotne, przeciwwskazania, zastosowanie, przepisy | WP  abcZdrowie">
            <a:extLst>
              <a:ext uri="{FF2B5EF4-FFF2-40B4-BE49-F238E27FC236}">
                <a16:creationId xmlns:a16="http://schemas.microsoft.com/office/drawing/2014/main" id="{54F5D081-7992-46A1-85AA-08B9DE60D020}"/>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r="22142" b="2"/>
          <a:stretch/>
        </p:blipFill>
        <p:spPr bwMode="auto">
          <a:xfrm>
            <a:off x="6261607" y="1"/>
            <a:ext cx="3519312" cy="3007909"/>
          </a:xfrm>
          <a:custGeom>
            <a:avLst/>
            <a:gdLst/>
            <a:ahLst/>
            <a:cxnLst/>
            <a:rect l="l" t="t" r="r" b="b"/>
            <a:pathLst>
              <a:path w="3519312" h="3007909">
                <a:moveTo>
                  <a:pt x="519780" y="0"/>
                </a:moveTo>
                <a:lnTo>
                  <a:pt x="2999532" y="0"/>
                </a:lnTo>
                <a:lnTo>
                  <a:pt x="3003921" y="3989"/>
                </a:lnTo>
                <a:cubicBezTo>
                  <a:pt x="3322356" y="322424"/>
                  <a:pt x="3519312" y="762338"/>
                  <a:pt x="3519312" y="1248253"/>
                </a:cubicBezTo>
                <a:cubicBezTo>
                  <a:pt x="3519312" y="2220084"/>
                  <a:pt x="2731487" y="3007909"/>
                  <a:pt x="1759656" y="3007909"/>
                </a:cubicBezTo>
                <a:cubicBezTo>
                  <a:pt x="787826" y="3007909"/>
                  <a:pt x="0" y="2220084"/>
                  <a:pt x="0" y="1248253"/>
                </a:cubicBezTo>
                <a:cubicBezTo>
                  <a:pt x="0" y="762338"/>
                  <a:pt x="196957" y="322424"/>
                  <a:pt x="515392" y="3989"/>
                </a:cubicBezTo>
                <a:close/>
              </a:path>
            </a:pathLst>
          </a:cu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8156117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3" name="Rectangle 72">
            <a:extLst>
              <a:ext uri="{FF2B5EF4-FFF2-40B4-BE49-F238E27FC236}">
                <a16:creationId xmlns:a16="http://schemas.microsoft.com/office/drawing/2014/main" id="{460B0EFB-53ED-4F35-B05D-F658EA021C6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8196" name="Picture 4" descr="Rosół z kury przepis – Zobacz na przepisy.pl">
            <a:extLst>
              <a:ext uri="{FF2B5EF4-FFF2-40B4-BE49-F238E27FC236}">
                <a16:creationId xmlns:a16="http://schemas.microsoft.com/office/drawing/2014/main" id="{E47FC5B2-6BD4-4B99-8C1F-2F8162FB2A5A}"/>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27397" r="25520"/>
          <a:stretch/>
        </p:blipFill>
        <p:spPr bwMode="auto">
          <a:xfrm>
            <a:off x="-7366" y="10"/>
            <a:ext cx="4855591" cy="6857990"/>
          </a:xfrm>
          <a:custGeom>
            <a:avLst/>
            <a:gdLst/>
            <a:ahLst/>
            <a:cxnLst/>
            <a:rect l="l" t="t" r="r" b="b"/>
            <a:pathLst>
              <a:path w="4636517" h="6858000">
                <a:moveTo>
                  <a:pt x="0" y="0"/>
                </a:moveTo>
                <a:lnTo>
                  <a:pt x="4636517" y="0"/>
                </a:lnTo>
                <a:lnTo>
                  <a:pt x="4636517" y="6858000"/>
                </a:lnTo>
                <a:lnTo>
                  <a:pt x="0" y="6858000"/>
                </a:lnTo>
                <a:close/>
              </a:path>
            </a:pathLst>
          </a:custGeom>
          <a:noFill/>
          <a:extLst>
            <a:ext uri="{909E8E84-426E-40DD-AFC4-6F175D3DCCD1}">
              <a14:hiddenFill xmlns:a14="http://schemas.microsoft.com/office/drawing/2010/main">
                <a:solidFill>
                  <a:srgbClr val="FFFFFF"/>
                </a:solidFill>
              </a14:hiddenFill>
            </a:ext>
          </a:extLst>
        </p:spPr>
      </p:pic>
      <p:sp>
        <p:nvSpPr>
          <p:cNvPr id="75" name="Arc 74">
            <a:extLst>
              <a:ext uri="{FF2B5EF4-FFF2-40B4-BE49-F238E27FC236}">
                <a16:creationId xmlns:a16="http://schemas.microsoft.com/office/drawing/2014/main" id="{835EF3DD-7D43-4A27-8967-A92FD8CC936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673531" y="407987"/>
            <a:ext cx="2987899" cy="2987899"/>
          </a:xfrm>
          <a:prstGeom prst="arc">
            <a:avLst>
              <a:gd name="adj1" fmla="val 16200000"/>
              <a:gd name="adj2" fmla="val 2563720"/>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3" name="Symbol zastępczy zawartości 2">
            <a:extLst>
              <a:ext uri="{FF2B5EF4-FFF2-40B4-BE49-F238E27FC236}">
                <a16:creationId xmlns:a16="http://schemas.microsoft.com/office/drawing/2014/main" id="{C6DAF820-438D-4825-8860-A3304C6B15F5}"/>
              </a:ext>
            </a:extLst>
          </p:cNvPr>
          <p:cNvSpPr>
            <a:spLocks noGrp="1"/>
          </p:cNvSpPr>
          <p:nvPr>
            <p:ph idx="1"/>
          </p:nvPr>
        </p:nvSpPr>
        <p:spPr>
          <a:xfrm>
            <a:off x="5827048" y="1868487"/>
            <a:ext cx="5721484" cy="4351338"/>
          </a:xfrm>
        </p:spPr>
        <p:txBody>
          <a:bodyPr>
            <a:normAutofit/>
          </a:bodyPr>
          <a:lstStyle/>
          <a:p>
            <a:pPr marL="0" indent="0">
              <a:buNone/>
            </a:pPr>
            <a:r>
              <a:rPr lang="pl-PL" sz="1500"/>
              <a:t>Jak przygotować rosół:</a:t>
            </a:r>
          </a:p>
          <a:p>
            <a:pPr marL="514350" indent="-514350">
              <a:buAutoNum type="arabicPeriod"/>
            </a:pPr>
            <a:r>
              <a:rPr lang="pl-PL" sz="1500"/>
              <a:t>Porcje rosołowe płuczemy w letniej wodzie, by pozbyć się ewentualnych zanieczyszczeń</a:t>
            </a:r>
          </a:p>
          <a:p>
            <a:pPr marL="514350" indent="-514350">
              <a:buAutoNum type="arabicPeriod"/>
            </a:pPr>
            <a:r>
              <a:rPr lang="pl-PL" sz="1500"/>
              <a:t>Mięso umieszczamy w garnku i zalewamy zimną wodą.</a:t>
            </a:r>
          </a:p>
          <a:p>
            <a:pPr marL="514350" indent="-514350">
              <a:buAutoNum type="arabicPeriod"/>
            </a:pPr>
            <a:r>
              <a:rPr lang="pl-PL" sz="1500"/>
              <a:t>Wywar powinien podgrzewać się powoli, na niezbyt dużym ogniu. Ważne jest, by nie dopuszczać rosołu do wrzenia – powinien raczej spokojnie bulgotać.</a:t>
            </a:r>
          </a:p>
          <a:p>
            <a:pPr marL="514350" indent="-514350">
              <a:buAutoNum type="arabicPeriod"/>
            </a:pPr>
            <a:r>
              <a:rPr lang="pl-PL" sz="1500"/>
              <a:t>Jeśli zauważymy, że duża ilość wody została odparowana, uzupełnijmy ją wrzątkiem.</a:t>
            </a:r>
          </a:p>
          <a:p>
            <a:pPr marL="514350" indent="-514350">
              <a:buAutoNum type="arabicPeriod"/>
            </a:pPr>
            <a:r>
              <a:rPr lang="pl-PL" sz="1500"/>
              <a:t>Warzywa dorzućmy w trakcie gotowania – nie na początku. </a:t>
            </a:r>
          </a:p>
          <a:p>
            <a:pPr marL="514350" indent="-514350">
              <a:buAutoNum type="arabicPeriod"/>
            </a:pPr>
            <a:r>
              <a:rPr lang="pl-PL" sz="1500"/>
              <a:t>Przyprawy dodajemy razem z warzywami.</a:t>
            </a:r>
          </a:p>
          <a:p>
            <a:pPr marL="514350" indent="-514350">
              <a:buAutoNum type="arabicPeriod"/>
            </a:pPr>
            <a:r>
              <a:rPr lang="pl-PL" sz="1500"/>
              <a:t>Pozbywamy się tzw. „szumowin” – zanieczyszczeń powstałych wskutek gotowania mięsa. Wyławianie ich lub przecedzenie całości jest niezbędne, by zrobić klarowny rosół.</a:t>
            </a:r>
          </a:p>
        </p:txBody>
      </p:sp>
      <p:sp>
        <p:nvSpPr>
          <p:cNvPr id="2" name="Tytuł 1">
            <a:extLst>
              <a:ext uri="{FF2B5EF4-FFF2-40B4-BE49-F238E27FC236}">
                <a16:creationId xmlns:a16="http://schemas.microsoft.com/office/drawing/2014/main" id="{4215E1B3-9808-45DF-AE25-265642E8ACE7}"/>
              </a:ext>
            </a:extLst>
          </p:cNvPr>
          <p:cNvSpPr>
            <a:spLocks noGrp="1"/>
          </p:cNvSpPr>
          <p:nvPr>
            <p:ph type="title"/>
          </p:nvPr>
        </p:nvSpPr>
        <p:spPr>
          <a:xfrm flipV="1">
            <a:off x="838200" y="-820271"/>
            <a:ext cx="10515600" cy="161366"/>
          </a:xfrm>
        </p:spPr>
        <p:txBody>
          <a:bodyPr>
            <a:normAutofit fontScale="90000"/>
          </a:bodyPr>
          <a:lstStyle/>
          <a:p>
            <a:endParaRPr lang="pl-PL" dirty="0"/>
          </a:p>
        </p:txBody>
      </p:sp>
    </p:spTree>
    <p:extLst>
      <p:ext uri="{BB962C8B-B14F-4D97-AF65-F5344CB8AC3E}">
        <p14:creationId xmlns:p14="http://schemas.microsoft.com/office/powerpoint/2010/main" val="189605662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 name="Rectangle 70">
            <a:extLst>
              <a:ext uri="{FF2B5EF4-FFF2-40B4-BE49-F238E27FC236}">
                <a16:creationId xmlns:a16="http://schemas.microsoft.com/office/drawing/2014/main" id="{4038CB10-1F5C-4D54-9DF7-12586DE5B00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27546" y="4572000"/>
            <a:ext cx="7058307" cy="1964266"/>
          </a:xfrm>
          <a:prstGeom prst="rect">
            <a:avLst/>
          </a:prstGeom>
          <a:solidFill>
            <a:srgbClr val="58703C">
              <a:alpha val="9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9218" name="Picture 2" descr="dania główne – PESTO">
            <a:extLst>
              <a:ext uri="{FF2B5EF4-FFF2-40B4-BE49-F238E27FC236}">
                <a16:creationId xmlns:a16="http://schemas.microsoft.com/office/drawing/2014/main" id="{B8F3F6D2-199B-46D9-8F9B-1BF47B40D04D}"/>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3896" r="1" b="18515"/>
          <a:stretch/>
        </p:blipFill>
        <p:spPr bwMode="auto">
          <a:xfrm>
            <a:off x="327547" y="321733"/>
            <a:ext cx="7058306" cy="4107392"/>
          </a:xfrm>
          <a:prstGeom prst="rect">
            <a:avLst/>
          </a:prstGeom>
          <a:noFill/>
          <a:extLst>
            <a:ext uri="{909E8E84-426E-40DD-AFC4-6F175D3DCCD1}">
              <a14:hiddenFill xmlns:a14="http://schemas.microsoft.com/office/drawing/2010/main">
                <a:solidFill>
                  <a:srgbClr val="FFFFFF"/>
                </a:solidFill>
              </a14:hiddenFill>
            </a:ext>
          </a:extLst>
        </p:spPr>
      </p:pic>
      <p:sp>
        <p:nvSpPr>
          <p:cNvPr id="73" name="Rectangle 72">
            <a:extLst>
              <a:ext uri="{FF2B5EF4-FFF2-40B4-BE49-F238E27FC236}">
                <a16:creationId xmlns:a16="http://schemas.microsoft.com/office/drawing/2014/main" id="{73ED6512-6858-4552-B699-9A97FE9A4EA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534655" y="321732"/>
            <a:ext cx="4335613" cy="6214534"/>
          </a:xfrm>
          <a:prstGeom prst="rect">
            <a:avLst/>
          </a:prstGeom>
          <a:solidFill>
            <a:srgbClr val="59595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Symbol zastępczy zawartości 2">
            <a:extLst>
              <a:ext uri="{FF2B5EF4-FFF2-40B4-BE49-F238E27FC236}">
                <a16:creationId xmlns:a16="http://schemas.microsoft.com/office/drawing/2014/main" id="{6AF6B610-747D-4B05-9A49-AB09E9730C20}"/>
              </a:ext>
            </a:extLst>
          </p:cNvPr>
          <p:cNvSpPr>
            <a:spLocks noGrp="1"/>
          </p:cNvSpPr>
          <p:nvPr>
            <p:ph idx="1"/>
          </p:nvPr>
        </p:nvSpPr>
        <p:spPr>
          <a:xfrm>
            <a:off x="7758953" y="917725"/>
            <a:ext cx="3845859" cy="4852362"/>
          </a:xfrm>
        </p:spPr>
        <p:txBody>
          <a:bodyPr anchor="ctr">
            <a:normAutofit/>
          </a:bodyPr>
          <a:lstStyle/>
          <a:p>
            <a:pPr marL="0" indent="0">
              <a:buNone/>
            </a:pPr>
            <a:r>
              <a:rPr lang="pl-PL" sz="7200" dirty="0">
                <a:solidFill>
                  <a:srgbClr val="FFFFFF"/>
                </a:solidFill>
              </a:rPr>
              <a:t>  DANIA</a:t>
            </a:r>
          </a:p>
          <a:p>
            <a:pPr marL="0" indent="0">
              <a:buNone/>
            </a:pPr>
            <a:r>
              <a:rPr lang="pl-PL" sz="7200" dirty="0">
                <a:solidFill>
                  <a:srgbClr val="FFFFFF"/>
                </a:solidFill>
              </a:rPr>
              <a:t>GŁÓWNE</a:t>
            </a:r>
          </a:p>
        </p:txBody>
      </p:sp>
      <p:sp>
        <p:nvSpPr>
          <p:cNvPr id="2" name="Tytuł 1">
            <a:extLst>
              <a:ext uri="{FF2B5EF4-FFF2-40B4-BE49-F238E27FC236}">
                <a16:creationId xmlns:a16="http://schemas.microsoft.com/office/drawing/2014/main" id="{86317542-51F4-4FDF-8FB4-D2A8DEF2A14F}"/>
              </a:ext>
            </a:extLst>
          </p:cNvPr>
          <p:cNvSpPr>
            <a:spLocks noGrp="1"/>
          </p:cNvSpPr>
          <p:nvPr>
            <p:ph type="title"/>
          </p:nvPr>
        </p:nvSpPr>
        <p:spPr>
          <a:xfrm flipV="1">
            <a:off x="838200" y="-1250576"/>
            <a:ext cx="10515600" cy="820270"/>
          </a:xfrm>
        </p:spPr>
        <p:txBody>
          <a:bodyPr/>
          <a:lstStyle/>
          <a:p>
            <a:endParaRPr lang="pl-PL" dirty="0"/>
          </a:p>
        </p:txBody>
      </p:sp>
    </p:spTree>
    <p:extLst>
      <p:ext uri="{BB962C8B-B14F-4D97-AF65-F5344CB8AC3E}">
        <p14:creationId xmlns:p14="http://schemas.microsoft.com/office/powerpoint/2010/main" val="3375926188"/>
      </p:ext>
    </p:extLst>
  </p:cSld>
  <p:clrMapOvr>
    <a:masterClrMapping/>
  </p:clrMapOvr>
</p:sld>
</file>

<file path=ppt/theme/theme1.xml><?xml version="1.0" encoding="utf-8"?>
<a:theme xmlns:a="http://schemas.openxmlformats.org/drawingml/2006/main" name="Motyw pakietu Office">
  <a:themeElements>
    <a:clrScheme name="Pakiet 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Pakiet 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Pakiet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137</TotalTime>
  <Words>936</Words>
  <Application>Microsoft Office PowerPoint</Application>
  <PresentationFormat>Panoramiczny</PresentationFormat>
  <Paragraphs>113</Paragraphs>
  <Slides>19</Slides>
  <Notes>0</Notes>
  <HiddenSlides>0</HiddenSlides>
  <MMClips>0</MMClips>
  <ScaleCrop>false</ScaleCrop>
  <HeadingPairs>
    <vt:vector size="4" baseType="variant">
      <vt:variant>
        <vt:lpstr>Motyw</vt:lpstr>
      </vt:variant>
      <vt:variant>
        <vt:i4>1</vt:i4>
      </vt:variant>
      <vt:variant>
        <vt:lpstr>Tytuły slajdów</vt:lpstr>
      </vt:variant>
      <vt:variant>
        <vt:i4>19</vt:i4>
      </vt:variant>
    </vt:vector>
  </HeadingPairs>
  <TitlesOfParts>
    <vt:vector size="20" baseType="lpstr">
      <vt:lpstr>Motyw pakietu Office</vt:lpstr>
      <vt:lpstr>GOTOWANIE TO FRAJDA</vt:lpstr>
      <vt:lpstr>Podstawowe dania w Polsce, które każdy zna:</vt:lpstr>
      <vt:lpstr>Wybraliśmy sobie 6 dań które dokładnie opisaliśmy</vt:lpstr>
      <vt:lpstr>ZUPY</vt:lpstr>
      <vt:lpstr>ZUPA POMIDOROWA</vt:lpstr>
      <vt:lpstr>Prezentacja programu PowerPoint</vt:lpstr>
      <vt:lpstr>ROSÓŁ:</vt:lpstr>
      <vt:lpstr>Prezentacja programu PowerPoint</vt:lpstr>
      <vt:lpstr>Prezentacja programu PowerPoint</vt:lpstr>
      <vt:lpstr>Spaghetti</vt:lpstr>
      <vt:lpstr>JAK PRZYGOTOWAĆ SPAGETTI:</vt:lpstr>
      <vt:lpstr>PIEROGI RUSKIE:</vt:lpstr>
      <vt:lpstr>JAK PRZYGOTOWAĆ PIEROGI RUSKIE:</vt:lpstr>
      <vt:lpstr>DESERY</vt:lpstr>
      <vt:lpstr>LODY ŚMIETANKOWE:</vt:lpstr>
      <vt:lpstr>JAK PRZYGOTOWAĆ LODY ŚMIETANKOWE:</vt:lpstr>
      <vt:lpstr>GALARETKA:</vt:lpstr>
      <vt:lpstr>JAK PRZYGOTOWAĆ GALARETKĘ:</vt:lpstr>
      <vt:lpstr>BARDZO DZIĘKUJEMY ZA OBEJRZENIE NASZEJ PREZENTACJI.  MAMY NADZIEJĘ, ŻE SIĘ PODOBAŁA. A jeżeli tylko masz czas, to zajrzyj do książki ,,Dzieci Gotują’’.  My serdecznie ją polecamy.</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GOTOWANIE TO FRAJDA</dc:title>
  <dc:creator>Laura Golińska</dc:creator>
  <cp:lastModifiedBy>Laura Golińska</cp:lastModifiedBy>
  <cp:revision>38</cp:revision>
  <dcterms:created xsi:type="dcterms:W3CDTF">2020-11-29T09:12:32Z</dcterms:created>
  <dcterms:modified xsi:type="dcterms:W3CDTF">2020-12-21T08:44:59Z</dcterms:modified>
</cp:coreProperties>
</file>