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C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6C3A37-36B2-4EE5-B337-32ECF8614212}" v="8" dt="2020-12-03T11:29:37.6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7" autoAdjust="0"/>
    <p:restoredTop sz="94660"/>
  </p:normalViewPr>
  <p:slideViewPr>
    <p:cSldViewPr snapToGrid="0">
      <p:cViewPr varScale="1">
        <p:scale>
          <a:sx n="86" d="100"/>
          <a:sy n="86" d="100"/>
        </p:scale>
        <p:origin x="77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relia Sokołowska" userId="S::aursoko89@eszkola.opolskie.pl::dbe3620b-9613-43c2-b924-87bf08259f31" providerId="AD" clId="Web-{596C3A37-36B2-4EE5-B337-32ECF8614212}"/>
    <pc:docChg chg="modSld">
      <pc:chgData name="Aurelia Sokołowska" userId="S::aursoko89@eszkola.opolskie.pl::dbe3620b-9613-43c2-b924-87bf08259f31" providerId="AD" clId="Web-{596C3A37-36B2-4EE5-B337-32ECF8614212}" dt="2020-12-03T11:29:37.640" v="7" actId="20577"/>
      <pc:docMkLst>
        <pc:docMk/>
      </pc:docMkLst>
      <pc:sldChg chg="modSp">
        <pc:chgData name="Aurelia Sokołowska" userId="S::aursoko89@eszkola.opolskie.pl::dbe3620b-9613-43c2-b924-87bf08259f31" providerId="AD" clId="Web-{596C3A37-36B2-4EE5-B337-32ECF8614212}" dt="2020-12-03T11:29:37.640" v="6" actId="20577"/>
        <pc:sldMkLst>
          <pc:docMk/>
          <pc:sldMk cId="827605814" sldId="265"/>
        </pc:sldMkLst>
        <pc:spChg chg="mod">
          <ac:chgData name="Aurelia Sokołowska" userId="S::aursoko89@eszkola.opolskie.pl::dbe3620b-9613-43c2-b924-87bf08259f31" providerId="AD" clId="Web-{596C3A37-36B2-4EE5-B337-32ECF8614212}" dt="2020-12-03T11:29:37.640" v="6" actId="20577"/>
          <ac:spMkLst>
            <pc:docMk/>
            <pc:sldMk cId="827605814" sldId="265"/>
            <ac:spMk id="3" creationId="{DDCBB5DD-8EB2-40CE-8B6F-88BA840B1C3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C1CF03-5727-4F30-83ED-187FA8E12A90}" type="datetimeFigureOut">
              <a:rPr lang="pl-PL" smtClean="0"/>
              <a:t>03.12.2020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69F4E7F-2C57-43E4-B6E1-DEF2BC56AC6A}" type="slidenum">
              <a:rPr lang="pl-PL" smtClean="0"/>
              <a:t>‹#›</a:t>
            </a:fld>
            <a:endParaRPr lang="pl-PL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3345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CF03-5727-4F30-83ED-187FA8E12A90}" type="datetimeFigureOut">
              <a:rPr lang="pl-PL" smtClean="0"/>
              <a:t>03.12.2020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4E7F-2C57-43E4-B6E1-DEF2BC56AC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5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CF03-5727-4F30-83ED-187FA8E12A90}" type="datetimeFigureOut">
              <a:rPr lang="pl-PL" smtClean="0"/>
              <a:t>03.12.2020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4E7F-2C57-43E4-B6E1-DEF2BC56AC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906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CF03-5727-4F30-83ED-187FA8E12A90}" type="datetimeFigureOut">
              <a:rPr lang="pl-PL" smtClean="0"/>
              <a:t>03.12.2020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4E7F-2C57-43E4-B6E1-DEF2BC56AC6A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862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CF03-5727-4F30-83ED-187FA8E12A90}" type="datetimeFigureOut">
              <a:rPr lang="pl-PL" smtClean="0"/>
              <a:t>03.12.2020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4E7F-2C57-43E4-B6E1-DEF2BC56AC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728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CF03-5727-4F30-83ED-187FA8E12A90}" type="datetimeFigureOut">
              <a:rPr lang="pl-PL" smtClean="0"/>
              <a:t>03.12.2020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4E7F-2C57-43E4-B6E1-DEF2BC56AC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609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CF03-5727-4F30-83ED-187FA8E12A90}" type="datetimeFigureOut">
              <a:rPr lang="pl-PL" smtClean="0"/>
              <a:t>03.12.2020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4E7F-2C57-43E4-B6E1-DEF2BC56AC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025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CF03-5727-4F30-83ED-187FA8E12A90}" type="datetimeFigureOut">
              <a:rPr lang="pl-PL" smtClean="0"/>
              <a:t>03.12.2020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4E7F-2C57-43E4-B6E1-DEF2BC56AC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86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CF03-5727-4F30-83ED-187FA8E12A90}" type="datetimeFigureOut">
              <a:rPr lang="pl-PL" smtClean="0"/>
              <a:t>03.12.2020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4E7F-2C57-43E4-B6E1-DEF2BC56AC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088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CF03-5727-4F30-83ED-187FA8E12A90}" type="datetimeFigureOut">
              <a:rPr lang="pl-PL" smtClean="0"/>
              <a:t>03.12.2020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4E7F-2C57-43E4-B6E1-DEF2BC56AC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211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CF03-5727-4F30-83ED-187FA8E12A90}" type="datetimeFigureOut">
              <a:rPr lang="pl-PL" smtClean="0"/>
              <a:t>03.12.2020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4E7F-2C57-43E4-B6E1-DEF2BC56AC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358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CF03-5727-4F30-83ED-187FA8E12A90}" type="datetimeFigureOut">
              <a:rPr lang="pl-PL" smtClean="0"/>
              <a:t>03.12.2020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4E7F-2C57-43E4-B6E1-DEF2BC56AC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045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CF03-5727-4F30-83ED-187FA8E12A90}" type="datetimeFigureOut">
              <a:rPr lang="pl-PL" smtClean="0"/>
              <a:t>03.12.2020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4E7F-2C57-43E4-B6E1-DEF2BC56AC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437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CF03-5727-4F30-83ED-187FA8E12A90}" type="datetimeFigureOut">
              <a:rPr lang="pl-PL" smtClean="0"/>
              <a:t>03.12.2020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4E7F-2C57-43E4-B6E1-DEF2BC56AC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852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CF03-5727-4F30-83ED-187FA8E12A90}" type="datetimeFigureOut">
              <a:rPr lang="pl-PL" smtClean="0"/>
              <a:t>03.12.2020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4E7F-2C57-43E4-B6E1-DEF2BC56AC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010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CF03-5727-4F30-83ED-187FA8E12A90}" type="datetimeFigureOut">
              <a:rPr lang="pl-PL" smtClean="0"/>
              <a:t>03.12.2020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4E7F-2C57-43E4-B6E1-DEF2BC56AC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812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CF03-5727-4F30-83ED-187FA8E12A90}" type="datetimeFigureOut">
              <a:rPr lang="pl-PL" smtClean="0"/>
              <a:t>03.12.2020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4E7F-2C57-43E4-B6E1-DEF2BC56AC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47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C1CF03-5727-4F30-83ED-187FA8E12A90}" type="datetimeFigureOut">
              <a:rPr lang="pl-PL" smtClean="0"/>
              <a:t>03.12.2020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69F4E7F-2C57-43E4-B6E1-DEF2BC56AC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028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2812D0-73AA-4C08-935D-BDFCA46DB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-1273045" y="1544373"/>
            <a:ext cx="12113466" cy="2766528"/>
          </a:xfrm>
        </p:spPr>
        <p:txBody>
          <a:bodyPr/>
          <a:lstStyle/>
          <a:p>
            <a:r>
              <a:rPr lang="pl-PL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Harry Potter i KAMIEŃ FILOZOCZNY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641A787-2784-495A-8832-84AB1F23F5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1218406" y="5421094"/>
            <a:ext cx="9755187" cy="550333"/>
          </a:xfrm>
        </p:spPr>
        <p:txBody>
          <a:bodyPr/>
          <a:lstStyle/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Autorzy: Sara Żuchowicz, Natalia Marciniak i Oliwia Kazula</a:t>
            </a:r>
          </a:p>
        </p:txBody>
      </p:sp>
    </p:spTree>
    <p:extLst>
      <p:ext uri="{BB962C8B-B14F-4D97-AF65-F5344CB8AC3E}">
        <p14:creationId xmlns:p14="http://schemas.microsoft.com/office/powerpoint/2010/main" val="355337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FB0348-1DD2-4C5A-9345-C2EC10EA8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8412" y="98946"/>
            <a:ext cx="5364270" cy="1151965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Tiara przydziału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CBB5DD-8EB2-40CE-8B6F-88BA840B1C3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16238" y="1033839"/>
            <a:ext cx="5364270" cy="4543316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Tiara przydziału wybierała domy, do których trafiali uczniowie </a:t>
            </a:r>
            <a:r>
              <a:rPr lang="pl-PL" sz="3200" dirty="0" err="1"/>
              <a:t>hogwartu</a:t>
            </a:r>
            <a:r>
              <a:rPr lang="pl-PL" sz="3200" dirty="0"/>
              <a:t>. </a:t>
            </a:r>
          </a:p>
          <a:p>
            <a:pPr algn="ctr"/>
            <a:endParaRPr lang="pl-PL" sz="32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E00DDAB-54CA-4785-B593-0B3488FFC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73" y="45719"/>
            <a:ext cx="5617864" cy="553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0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3F74CE-860A-4B4E-949D-3853D0473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42"/>
            <a:ext cx="11611429" cy="1151965"/>
          </a:xfrm>
        </p:spPr>
        <p:txBody>
          <a:bodyPr/>
          <a:lstStyle/>
          <a:p>
            <a:pPr algn="ctr"/>
            <a:r>
              <a:rPr lang="pl-PL" dirty="0" err="1"/>
              <a:t>Kwiryniusz</a:t>
            </a:r>
            <a:r>
              <a:rPr lang="pl-PL" dirty="0"/>
              <a:t> </a:t>
            </a:r>
            <a:r>
              <a:rPr lang="pl-PL" dirty="0" err="1"/>
              <a:t>Quirrell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066FE0F-B9E5-466D-B951-889FBCF653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13948" y="1413819"/>
            <a:ext cx="5909479" cy="4030362"/>
          </a:xfrm>
        </p:spPr>
        <p:txBody>
          <a:bodyPr>
            <a:normAutofit/>
          </a:bodyPr>
          <a:lstStyle/>
          <a:p>
            <a:r>
              <a:rPr lang="pl-PL" dirty="0"/>
              <a:t>W pierwszej części </a:t>
            </a:r>
            <a:r>
              <a:rPr lang="pl-PL" dirty="0" err="1"/>
              <a:t>kwiryniusz</a:t>
            </a:r>
            <a:r>
              <a:rPr lang="pl-PL" dirty="0"/>
              <a:t> </a:t>
            </a:r>
            <a:r>
              <a:rPr lang="pl-PL" dirty="0" err="1"/>
              <a:t>Quirrell</a:t>
            </a:r>
            <a:r>
              <a:rPr lang="pl-PL" dirty="0"/>
              <a:t> chował pod czapką lorda </a:t>
            </a:r>
            <a:r>
              <a:rPr lang="pl-PL" dirty="0" err="1"/>
              <a:t>Voldermota</a:t>
            </a:r>
            <a:r>
              <a:rPr lang="pl-PL" dirty="0"/>
              <a:t>, który posiadał nos.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1D0DB93-01B9-42D4-86FF-3F3D0FE5A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08" y="1413819"/>
            <a:ext cx="5554640" cy="403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3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094206-CD59-43C4-8475-3E24ACD67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160" y="693260"/>
            <a:ext cx="6071779" cy="1151965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Kamień filozoficzny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F26870-2E82-4427-89BB-BB406D290B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18161" y="1269243"/>
            <a:ext cx="6071779" cy="4053384"/>
          </a:xfrm>
        </p:spPr>
        <p:txBody>
          <a:bodyPr>
            <a:noAutofit/>
          </a:bodyPr>
          <a:lstStyle/>
          <a:p>
            <a:r>
              <a:rPr lang="pl-PL" sz="2400" dirty="0"/>
              <a:t>,,Broń” którą Harry zabił Lorda </a:t>
            </a:r>
            <a:r>
              <a:rPr lang="pl-PL" sz="2400" dirty="0" err="1"/>
              <a:t>Voldemorta</a:t>
            </a:r>
            <a:r>
              <a:rPr lang="pl-PL" sz="2400" dirty="0"/>
              <a:t> w pierwszej części.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4E5B10C-2FF9-4298-A66E-A408F233B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88" y="288966"/>
            <a:ext cx="5088948" cy="532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7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603387-79F8-44BF-8BC6-CAFC350D6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794" y="685800"/>
            <a:ext cx="6566691" cy="1151965"/>
          </a:xfrm>
        </p:spPr>
        <p:txBody>
          <a:bodyPr/>
          <a:lstStyle/>
          <a:p>
            <a:pPr algn="ctr"/>
            <a:r>
              <a:rPr lang="pl-PL" dirty="0"/>
              <a:t>Podsumowanie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DF9D46-6365-41B2-B9D8-63C1F004FB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04114" y="2063396"/>
            <a:ext cx="5376393" cy="3147233"/>
          </a:xfrm>
        </p:spPr>
        <p:txBody>
          <a:bodyPr>
            <a:normAutofit/>
          </a:bodyPr>
          <a:lstStyle/>
          <a:p>
            <a:r>
              <a:rPr lang="pl-PL" sz="2400" dirty="0"/>
              <a:t>Uważamy, iż książka jest warta przeczytania. Jest świetna fabuła, dużo zwrotów akcji i masa mitycznych zwierząt!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955A19A-6913-45FF-BDBC-23332CBDD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56" y="22434"/>
            <a:ext cx="4739939" cy="568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8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48392D-EAB4-45BD-822C-4AA622229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973" y="276780"/>
            <a:ext cx="6294196" cy="75111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Koniec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D85DA0-2B13-4F44-8B27-B13BCC12D1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87886" y="1027894"/>
            <a:ext cx="5095354" cy="4614222"/>
          </a:xfrm>
        </p:spPr>
        <p:txBody>
          <a:bodyPr>
            <a:normAutofit/>
          </a:bodyPr>
          <a:lstStyle/>
          <a:p>
            <a:pPr algn="ctr"/>
            <a:r>
              <a:rPr lang="pl-PL" sz="4000" dirty="0"/>
              <a:t>Dziękujemy za uwagę </a:t>
            </a:r>
            <a:r>
              <a:rPr lang="pl-PL" sz="4000" dirty="0">
                <a:sym typeface="Wingdings" panose="05000000000000000000" pitchFamily="2" charset="2"/>
              </a:rPr>
              <a:t>    </a:t>
            </a:r>
            <a:endParaRPr lang="pl-PL" sz="4000" dirty="0"/>
          </a:p>
        </p:txBody>
      </p:sp>
      <p:pic>
        <p:nvPicPr>
          <p:cNvPr id="1026" name="Picture 2" descr="Dziękujemy za uwagę Liczymy na 6 :) - Shrek Cat V1 | Meme Generator">
            <a:extLst>
              <a:ext uri="{FF2B5EF4-FFF2-40B4-BE49-F238E27FC236}">
                <a16:creationId xmlns:a16="http://schemas.microsoft.com/office/drawing/2014/main" id="{651F9BB4-0AA4-44AA-A4EB-87CC14DB5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94196" cy="564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06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7736BC-1DCB-4CB4-B553-98CAC0648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8128"/>
            <a:ext cx="11082683" cy="1158140"/>
          </a:xfrm>
        </p:spPr>
        <p:txBody>
          <a:bodyPr/>
          <a:lstStyle/>
          <a:p>
            <a:pPr algn="ctr"/>
            <a:r>
              <a:rPr lang="pl-PL" dirty="0"/>
              <a:t>Hogwart i jego domy</a:t>
            </a:r>
          </a:p>
        </p:txBody>
      </p:sp>
      <p:pic>
        <p:nvPicPr>
          <p:cNvPr id="1026" name="Picture 2" descr="Gryffindor | Harry Potter Wiki | Fandom">
            <a:extLst>
              <a:ext uri="{FF2B5EF4-FFF2-40B4-BE49-F238E27FC236}">
                <a16:creationId xmlns:a16="http://schemas.microsoft.com/office/drawing/2014/main" id="{97AB5312-AB1C-40BE-A770-5E7F565D9E17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22" y="1366268"/>
            <a:ext cx="2266958" cy="28336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avenclaw | Harry Potter Wiki | Fandom">
            <a:extLst>
              <a:ext uri="{FF2B5EF4-FFF2-40B4-BE49-F238E27FC236}">
                <a16:creationId xmlns:a16="http://schemas.microsoft.com/office/drawing/2014/main" id="{54FF8209-7434-4F0D-81DF-488C9FEF0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07" y="1366268"/>
            <a:ext cx="2807030" cy="28070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lytherin | Harry Potter Wiki | Fandom">
            <a:extLst>
              <a:ext uri="{FF2B5EF4-FFF2-40B4-BE49-F238E27FC236}">
                <a16:creationId xmlns:a16="http://schemas.microsoft.com/office/drawing/2014/main" id="{A5DD966C-9BFE-431A-85D5-BB4CDD50A441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964" y="1408077"/>
            <a:ext cx="2391240" cy="28070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ufflepuff | Harry Potter Wiki | Fandom">
            <a:extLst>
              <a:ext uri="{FF2B5EF4-FFF2-40B4-BE49-F238E27FC236}">
                <a16:creationId xmlns:a16="http://schemas.microsoft.com/office/drawing/2014/main" id="{C014C240-1FA6-47DC-99E1-35EADBE2F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93" y="1543533"/>
            <a:ext cx="2148025" cy="26715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7D514259-B0AD-4F32-BE12-7B280F826A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86542"/>
              </p:ext>
            </p:extLst>
          </p:nvPr>
        </p:nvGraphicFramePr>
        <p:xfrm>
          <a:off x="3416461" y="4506655"/>
          <a:ext cx="1871157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1157">
                  <a:extLst>
                    <a:ext uri="{9D8B030D-6E8A-4147-A177-3AD203B41FA5}">
                      <a16:colId xmlns:a16="http://schemas.microsoft.com/office/drawing/2014/main" val="23295633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err="1"/>
                        <a:t>Ravenclaw</a:t>
                      </a:r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982350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E5E2BBA0-E733-4B2F-92F4-E1B58ABCE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747420"/>
              </p:ext>
            </p:extLst>
          </p:nvPr>
        </p:nvGraphicFramePr>
        <p:xfrm>
          <a:off x="6437956" y="4506655"/>
          <a:ext cx="1871157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1157">
                  <a:extLst>
                    <a:ext uri="{9D8B030D-6E8A-4147-A177-3AD203B41FA5}">
                      <a16:colId xmlns:a16="http://schemas.microsoft.com/office/drawing/2014/main" val="12335127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err="1"/>
                        <a:t>Slytherin</a:t>
                      </a:r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385595"/>
                  </a:ext>
                </a:extLst>
              </a:tr>
            </a:tbl>
          </a:graphicData>
        </a:graphic>
      </p:graphicFrame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3FAD4112-680E-4E8F-84C4-5A3A2AC326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692658"/>
              </p:ext>
            </p:extLst>
          </p:nvPr>
        </p:nvGraphicFramePr>
        <p:xfrm>
          <a:off x="9278494" y="4506655"/>
          <a:ext cx="2418206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8206">
                  <a:extLst>
                    <a:ext uri="{9D8B030D-6E8A-4147-A177-3AD203B41FA5}">
                      <a16:colId xmlns:a16="http://schemas.microsoft.com/office/drawing/2014/main" val="12335127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err="1"/>
                        <a:t>Hufflepuff</a:t>
                      </a:r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385595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EF119918-F708-44BC-97F4-F835E3463D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52661"/>
              </p:ext>
            </p:extLst>
          </p:nvPr>
        </p:nvGraphicFramePr>
        <p:xfrm>
          <a:off x="180122" y="4548464"/>
          <a:ext cx="2266958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66958">
                  <a:extLst>
                    <a:ext uri="{9D8B030D-6E8A-4147-A177-3AD203B41FA5}">
                      <a16:colId xmlns:a16="http://schemas.microsoft.com/office/drawing/2014/main" val="2370673710"/>
                    </a:ext>
                  </a:extLst>
                </a:gridCol>
              </a:tblGrid>
              <a:tr h="303916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err="1"/>
                        <a:t>Gryffindor</a:t>
                      </a:r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55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91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F2F480-BBA0-4B79-9D7F-2C2EEE9FD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80" y="103056"/>
            <a:ext cx="10396882" cy="1151965"/>
          </a:xfrm>
        </p:spPr>
        <p:txBody>
          <a:bodyPr/>
          <a:lstStyle/>
          <a:p>
            <a:pPr algn="ctr"/>
            <a:r>
              <a:rPr lang="pl-PL" dirty="0"/>
              <a:t>Harry Potter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1479B3-59FE-41E3-B605-87299BDDFD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79096" y="1130968"/>
            <a:ext cx="5003566" cy="4667069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Harry Potter główny i tytułowy bohater powieści. Ten aktor się nazywa Daniel </a:t>
            </a:r>
            <a:r>
              <a:rPr lang="pl-PL" dirty="0" err="1">
                <a:solidFill>
                  <a:schemeClr val="accent1">
                    <a:lumMod val="75000"/>
                  </a:schemeClr>
                </a:solidFill>
              </a:rPr>
              <a:t>Radcliffe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2050" name="Picture 2" descr="Harry Potter i więzień Azkabanu” - co pamiętasz z trzeciej części przygód  młodego czarodzieja? [QUIZ]">
            <a:extLst>
              <a:ext uri="{FF2B5EF4-FFF2-40B4-BE49-F238E27FC236}">
                <a16:creationId xmlns:a16="http://schemas.microsoft.com/office/drawing/2014/main" id="{6C38C9C5-1908-4C3B-884F-DF51CB6A4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1130968"/>
            <a:ext cx="5993294" cy="447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25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32ED95-5FF6-4651-A7EA-203F58D8C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53" y="110453"/>
            <a:ext cx="10396882" cy="1151965"/>
          </a:xfrm>
        </p:spPr>
        <p:txBody>
          <a:bodyPr/>
          <a:lstStyle/>
          <a:p>
            <a:pPr algn="ctr"/>
            <a:r>
              <a:rPr lang="pl-PL" dirty="0"/>
              <a:t>Ron </a:t>
            </a:r>
            <a:r>
              <a:rPr lang="pl-PL" dirty="0" err="1"/>
              <a:t>Weasley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76C38A-799B-41A6-904B-FC04F2DD9E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02959" y="1837765"/>
            <a:ext cx="6711286" cy="3757817"/>
          </a:xfrm>
        </p:spPr>
        <p:txBody>
          <a:bodyPr>
            <a:normAutofit/>
          </a:bodyPr>
          <a:lstStyle/>
          <a:p>
            <a:r>
              <a:rPr lang="pl-PL" dirty="0"/>
              <a:t>Najlepszy przyjaciel </a:t>
            </a:r>
            <a:r>
              <a:rPr lang="pl-PL" dirty="0" err="1"/>
              <a:t>harryego</a:t>
            </a:r>
            <a:r>
              <a:rPr lang="pl-PL" dirty="0"/>
              <a:t>, zawsze wpada w kłopoty, należy do </a:t>
            </a:r>
            <a:r>
              <a:rPr lang="pl-PL" dirty="0" err="1"/>
              <a:t>golden</a:t>
            </a:r>
            <a:r>
              <a:rPr lang="pl-PL" dirty="0"/>
              <a:t> trio. W prawdziwym życiu nazywa się Rupert </a:t>
            </a:r>
            <a:r>
              <a:rPr lang="pl-PL" dirty="0" err="1"/>
              <a:t>grint</a:t>
            </a:r>
            <a:endParaRPr lang="pl-PL" dirty="0"/>
          </a:p>
        </p:txBody>
      </p:sp>
      <p:pic>
        <p:nvPicPr>
          <p:cNvPr id="3074" name="Picture 2" descr="Ron Weasley Pictures From the Harry Potter Movies | POPSUGAR Entertainment">
            <a:extLst>
              <a:ext uri="{FF2B5EF4-FFF2-40B4-BE49-F238E27FC236}">
                <a16:creationId xmlns:a16="http://schemas.microsoft.com/office/drawing/2014/main" id="{4AFEC879-B8FE-47CA-8634-AD258B9BB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07" y="1378425"/>
            <a:ext cx="4215452" cy="421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02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E5D4BB-5572-45C1-A8A4-6405E5589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232334"/>
            <a:ext cx="10396882" cy="1151965"/>
          </a:xfrm>
        </p:spPr>
        <p:txBody>
          <a:bodyPr/>
          <a:lstStyle/>
          <a:p>
            <a:pPr algn="ctr"/>
            <a:r>
              <a:rPr lang="pl-PL" dirty="0" err="1"/>
              <a:t>Hermiona</a:t>
            </a:r>
            <a:r>
              <a:rPr lang="pl-PL" dirty="0"/>
              <a:t> </a:t>
            </a:r>
            <a:r>
              <a:rPr lang="pl-PL" dirty="0" err="1"/>
              <a:t>Granger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98727F-43E6-4CEA-B529-14B122F3AE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18100" y="1930401"/>
            <a:ext cx="6578599" cy="3543300"/>
          </a:xfrm>
        </p:spPr>
        <p:txBody>
          <a:bodyPr>
            <a:normAutofit/>
          </a:bodyPr>
          <a:lstStyle/>
          <a:p>
            <a:r>
              <a:rPr lang="pl-PL" dirty="0"/>
              <a:t>Przyjaciółka </a:t>
            </a:r>
            <a:r>
              <a:rPr lang="pl-PL" dirty="0" err="1"/>
              <a:t>Harrego</a:t>
            </a:r>
            <a:r>
              <a:rPr lang="pl-PL" dirty="0"/>
              <a:t>, dziewczyna </a:t>
            </a:r>
            <a:r>
              <a:rPr lang="pl-PL" dirty="0" err="1"/>
              <a:t>rona</a:t>
            </a:r>
            <a:r>
              <a:rPr lang="pl-PL" dirty="0"/>
              <a:t>, Należy do </a:t>
            </a:r>
            <a:r>
              <a:rPr lang="pl-PL" dirty="0" err="1"/>
              <a:t>golden</a:t>
            </a:r>
            <a:r>
              <a:rPr lang="pl-PL" dirty="0"/>
              <a:t> trio. Ta Aktorka nazywa się Emma Watson</a:t>
            </a:r>
          </a:p>
        </p:txBody>
      </p:sp>
      <p:pic>
        <p:nvPicPr>
          <p:cNvPr id="4098" name="Picture 2" descr="The glory that is Hermione Granger">
            <a:extLst>
              <a:ext uri="{FF2B5EF4-FFF2-40B4-BE49-F238E27FC236}">
                <a16:creationId xmlns:a16="http://schemas.microsoft.com/office/drawing/2014/main" id="{366866E5-E0C6-4958-98A8-DF393FCF6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5" y="1384299"/>
            <a:ext cx="4845145" cy="408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52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347CBC-98D9-43F5-94E4-EF569213B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91199"/>
            <a:ext cx="11442844" cy="79803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,,</a:t>
            </a:r>
            <a:r>
              <a:rPr lang="pl-PL" dirty="0" err="1"/>
              <a:t>Golden</a:t>
            </a:r>
            <a:r>
              <a:rPr lang="pl-PL" dirty="0"/>
              <a:t> trio”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5EE77C1A-EA43-449B-B185-FBC49CB1313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88108" y="1228428"/>
            <a:ext cx="7566880" cy="440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2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37D156-71E8-4B52-8DDC-C899D206C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53" y="232888"/>
            <a:ext cx="10396882" cy="1151965"/>
          </a:xfrm>
        </p:spPr>
        <p:txBody>
          <a:bodyPr/>
          <a:lstStyle/>
          <a:p>
            <a:pPr algn="ctr"/>
            <a:r>
              <a:rPr lang="pl-PL" dirty="0"/>
              <a:t>Tom </a:t>
            </a:r>
            <a:r>
              <a:rPr lang="pl-PL" dirty="0" err="1"/>
              <a:t>riddle</a:t>
            </a:r>
            <a:r>
              <a:rPr lang="pl-PL" dirty="0"/>
              <a:t> ,,</a:t>
            </a:r>
            <a:r>
              <a:rPr lang="pl-PL" dirty="0" err="1"/>
              <a:t>Voldemort</a:t>
            </a:r>
            <a:r>
              <a:rPr lang="pl-PL" dirty="0"/>
              <a:t>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5A56CD-46F2-4D1A-9798-B96AF83069B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18922" y="1618229"/>
            <a:ext cx="6042991" cy="3854918"/>
          </a:xfrm>
        </p:spPr>
        <p:txBody>
          <a:bodyPr>
            <a:normAutofit/>
          </a:bodyPr>
          <a:lstStyle/>
          <a:p>
            <a:r>
              <a:rPr lang="pl-PL" dirty="0"/>
              <a:t>Największy czarny charakter który próbował zabić głównego Bohatera. Nie posiada nosa.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226EDFB-CDAF-4B6D-81E8-49E8F6274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3" y="1528511"/>
            <a:ext cx="5568183" cy="406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B49B0F-B1DB-434A-BDEA-577AF468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6" y="168965"/>
            <a:ext cx="10396882" cy="1151965"/>
          </a:xfrm>
        </p:spPr>
        <p:txBody>
          <a:bodyPr/>
          <a:lstStyle/>
          <a:p>
            <a:pPr algn="ctr"/>
            <a:r>
              <a:rPr lang="pl-PL" dirty="0"/>
              <a:t>Szkoła magii i czarodziejstwa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DF0994-15B3-4D13-9ED8-07130CCB04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8001" y="1082736"/>
            <a:ext cx="10572508" cy="1151966"/>
          </a:xfrm>
        </p:spPr>
        <p:txBody>
          <a:bodyPr/>
          <a:lstStyle/>
          <a:p>
            <a:r>
              <a:rPr lang="pl-PL" dirty="0"/>
              <a:t>Hogwart – szkoła magii i czarodziejstwa. Było czterech założycieli : </a:t>
            </a:r>
            <a:r>
              <a:rPr lang="pl-PL" dirty="0" err="1"/>
              <a:t>Godryka</a:t>
            </a:r>
            <a:r>
              <a:rPr lang="pl-PL" dirty="0"/>
              <a:t> </a:t>
            </a:r>
            <a:r>
              <a:rPr lang="pl-PL" dirty="0" err="1"/>
              <a:t>Gryffindor</a:t>
            </a:r>
            <a:r>
              <a:rPr lang="pl-PL" dirty="0"/>
              <a:t>, Helga </a:t>
            </a:r>
            <a:r>
              <a:rPr lang="pl-PL" dirty="0" err="1"/>
              <a:t>Hufflepuff</a:t>
            </a:r>
            <a:r>
              <a:rPr lang="pl-PL" dirty="0"/>
              <a:t>, </a:t>
            </a:r>
            <a:r>
              <a:rPr lang="pl-PL" dirty="0" err="1"/>
              <a:t>Rowena</a:t>
            </a:r>
            <a:r>
              <a:rPr lang="pl-PL" dirty="0"/>
              <a:t> </a:t>
            </a:r>
            <a:r>
              <a:rPr lang="pl-PL" dirty="0" err="1"/>
              <a:t>Ravenclaw</a:t>
            </a:r>
            <a:r>
              <a:rPr lang="pl-PL" dirty="0"/>
              <a:t>, Salazar </a:t>
            </a:r>
            <a:r>
              <a:rPr lang="pl-PL" dirty="0" err="1"/>
              <a:t>Slytherin</a:t>
            </a:r>
            <a:r>
              <a:rPr lang="pl-PL" dirty="0"/>
              <a:t>.  Dyrektorem był </a:t>
            </a:r>
            <a:r>
              <a:rPr lang="pl-PL" dirty="0" err="1"/>
              <a:t>Albus</a:t>
            </a:r>
            <a:r>
              <a:rPr lang="pl-PL" dirty="0"/>
              <a:t> </a:t>
            </a:r>
            <a:r>
              <a:rPr lang="pl-PL" dirty="0" err="1"/>
              <a:t>Dumbledoor</a:t>
            </a:r>
            <a:r>
              <a:rPr lang="pl-PL" dirty="0"/>
              <a:t>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AF569C9-E89B-424E-9275-73654E059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28" y="2234701"/>
            <a:ext cx="3666650" cy="323769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2740840-0D86-40C7-AB0A-E555AE36A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178" y="2076910"/>
            <a:ext cx="7491202" cy="350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0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296BC7-C0BF-4833-8156-38E3C38BF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744" y="243985"/>
            <a:ext cx="10396882" cy="597917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err="1"/>
              <a:t>Rebeus</a:t>
            </a:r>
            <a:r>
              <a:rPr lang="pl-PL" dirty="0"/>
              <a:t> </a:t>
            </a:r>
            <a:r>
              <a:rPr lang="pl-PL" dirty="0" err="1"/>
              <a:t>Hagrid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578D4E-DF0E-42F9-BEC7-03B3A80D78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841902"/>
            <a:ext cx="11627893" cy="597916"/>
          </a:xfrm>
        </p:spPr>
        <p:txBody>
          <a:bodyPr/>
          <a:lstStyle/>
          <a:p>
            <a:r>
              <a:rPr lang="pl-PL" dirty="0"/>
              <a:t>Drugi Najlepszy przyjaciel </a:t>
            </a:r>
            <a:r>
              <a:rPr lang="pl-PL" dirty="0" err="1"/>
              <a:t>Harrego</a:t>
            </a:r>
            <a:r>
              <a:rPr lang="pl-PL" dirty="0"/>
              <a:t>. Później był nauczycielem opieki nad magicznymi stworzeniami.</a:t>
            </a:r>
          </a:p>
        </p:txBody>
      </p:sp>
      <p:pic>
        <p:nvPicPr>
          <p:cNvPr id="1026" name="Picture 2" descr="Rubeus Hagrid from Harry Potter Series | CharacTour">
            <a:extLst>
              <a:ext uri="{FF2B5EF4-FFF2-40B4-BE49-F238E27FC236}">
                <a16:creationId xmlns:a16="http://schemas.microsoft.com/office/drawing/2014/main" id="{220010FE-2481-4BEC-879D-9F1D40224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429" y="1439818"/>
            <a:ext cx="4161805" cy="416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76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darzenie główne">
  <a:themeElements>
    <a:clrScheme name="Wydarzenie główne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Wydarzenie główne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ydarzenie główn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FE2895685282940ACAE5D6B0AEBE80C" ma:contentTypeVersion="2" ma:contentTypeDescription="Utwórz nowy dokument." ma:contentTypeScope="" ma:versionID="fd24d5fda1ad3b2680800b35d1a87522">
  <xsd:schema xmlns:xsd="http://www.w3.org/2001/XMLSchema" xmlns:xs="http://www.w3.org/2001/XMLSchema" xmlns:p="http://schemas.microsoft.com/office/2006/metadata/properties" xmlns:ns2="6b497c47-0eb8-4962-b1f6-37f499addce2" targetNamespace="http://schemas.microsoft.com/office/2006/metadata/properties" ma:root="true" ma:fieldsID="a51eefeb231245170550730415b795c7" ns2:_="">
    <xsd:import namespace="6b497c47-0eb8-4962-b1f6-37f499addc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497c47-0eb8-4962-b1f6-37f499addc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F59045-808A-4460-84BA-433776A67DC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41D79A8-3201-43D2-B222-485849F8B1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497c47-0eb8-4962-b1f6-37f499addc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4F7AE9-D2E4-4DEB-9CD4-57FA4577C5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TM04033927[[fn=Wydarzenie główne]]</Template>
  <TotalTime>152</TotalTime>
  <Words>224</Words>
  <Application>Microsoft Office PowerPoint</Application>
  <PresentationFormat>Panoramiczny</PresentationFormat>
  <Paragraphs>30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Wydarzenie główne</vt:lpstr>
      <vt:lpstr>Harry Potter i KAMIEŃ FILOZOCZNY</vt:lpstr>
      <vt:lpstr>Hogwart i jego domy</vt:lpstr>
      <vt:lpstr>Harry Potter</vt:lpstr>
      <vt:lpstr>Ron Weasley</vt:lpstr>
      <vt:lpstr>Hermiona Granger</vt:lpstr>
      <vt:lpstr>,,Golden trio”</vt:lpstr>
      <vt:lpstr>Tom riddle ,,Voldemort”</vt:lpstr>
      <vt:lpstr>Szkoła magii i czarodziejstwa</vt:lpstr>
      <vt:lpstr>Rebeus Hagrid</vt:lpstr>
      <vt:lpstr>Tiara przydziału</vt:lpstr>
      <vt:lpstr>Kwiryniusz Quirrell</vt:lpstr>
      <vt:lpstr>Kamień filozoficzny</vt:lpstr>
      <vt:lpstr>Podsumowanie</vt:lpstr>
      <vt:lpstr>Koniec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Harry Potter i</dc:title>
  <dc:creator>Oliwia Kazula</dc:creator>
  <cp:lastModifiedBy>Jarosław</cp:lastModifiedBy>
  <cp:revision>28</cp:revision>
  <dcterms:created xsi:type="dcterms:W3CDTF">2020-11-23T12:04:52Z</dcterms:created>
  <dcterms:modified xsi:type="dcterms:W3CDTF">2020-12-03T11:29:37Z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0x010100EFE2895685282940ACAE5D6B0AEBE80C</vt:lpwstr>
  </property>
</Properties>
</file>