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C8014B-DACB-4662-90C2-E69141BD510F}" type="doc">
      <dgm:prSet loTypeId="urn:microsoft.com/office/officeart/2005/8/layout/hierarchy1" loCatId="hierarchy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80495EF-D2E2-4249-A0D5-41C3F6A4CECF}">
      <dgm:prSet/>
      <dgm:spPr/>
      <dgm:t>
        <a:bodyPr/>
        <a:lstStyle/>
        <a:p>
          <a:r>
            <a:rPr lang="pl-PL"/>
            <a:t>Olivier Gryc</a:t>
          </a:r>
          <a:endParaRPr lang="en-US"/>
        </a:p>
      </dgm:t>
    </dgm:pt>
    <dgm:pt modelId="{C5EE212A-5353-47BA-A30F-3BC4AC91B4A9}" type="parTrans" cxnId="{1EE62F91-C3FF-4B81-8ACB-BCBB3DA166D3}">
      <dgm:prSet/>
      <dgm:spPr/>
      <dgm:t>
        <a:bodyPr/>
        <a:lstStyle/>
        <a:p>
          <a:endParaRPr lang="en-US"/>
        </a:p>
      </dgm:t>
    </dgm:pt>
    <dgm:pt modelId="{E420CC8B-EBC4-4C94-8D23-744B082B0CBA}" type="sibTrans" cxnId="{1EE62F91-C3FF-4B81-8ACB-BCBB3DA166D3}">
      <dgm:prSet/>
      <dgm:spPr/>
      <dgm:t>
        <a:bodyPr/>
        <a:lstStyle/>
        <a:p>
          <a:endParaRPr lang="en-US"/>
        </a:p>
      </dgm:t>
    </dgm:pt>
    <dgm:pt modelId="{9625BD9F-0AEF-43AC-BA49-D46240178657}">
      <dgm:prSet/>
      <dgm:spPr/>
      <dgm:t>
        <a:bodyPr/>
        <a:lstStyle/>
        <a:p>
          <a:r>
            <a:rPr lang="pl-PL"/>
            <a:t>Natalia Borkowska</a:t>
          </a:r>
          <a:endParaRPr lang="en-US"/>
        </a:p>
      </dgm:t>
    </dgm:pt>
    <dgm:pt modelId="{DDDBC665-0B10-4A7E-A3F7-16775B9632B0}" type="parTrans" cxnId="{4A800B58-22FA-4C4E-BE55-246FB09AC887}">
      <dgm:prSet/>
      <dgm:spPr/>
      <dgm:t>
        <a:bodyPr/>
        <a:lstStyle/>
        <a:p>
          <a:endParaRPr lang="en-US"/>
        </a:p>
      </dgm:t>
    </dgm:pt>
    <dgm:pt modelId="{06F02039-3308-4F6F-94E2-588025FF4E25}" type="sibTrans" cxnId="{4A800B58-22FA-4C4E-BE55-246FB09AC887}">
      <dgm:prSet/>
      <dgm:spPr/>
      <dgm:t>
        <a:bodyPr/>
        <a:lstStyle/>
        <a:p>
          <a:endParaRPr lang="en-US"/>
        </a:p>
      </dgm:t>
    </dgm:pt>
    <dgm:pt modelId="{8D602217-7159-4C5D-AC65-A9DC25CB9189}">
      <dgm:prSet/>
      <dgm:spPr/>
      <dgm:t>
        <a:bodyPr/>
        <a:lstStyle/>
        <a:p>
          <a:r>
            <a:rPr lang="pl-PL"/>
            <a:t>Nicolas Nizioł</a:t>
          </a:r>
          <a:endParaRPr lang="en-US"/>
        </a:p>
      </dgm:t>
    </dgm:pt>
    <dgm:pt modelId="{06188474-D188-460A-986B-14B6DEAE149D}" type="parTrans" cxnId="{6D9890B0-D5BC-4F8D-B34A-B17403EA8972}">
      <dgm:prSet/>
      <dgm:spPr/>
      <dgm:t>
        <a:bodyPr/>
        <a:lstStyle/>
        <a:p>
          <a:endParaRPr lang="en-US"/>
        </a:p>
      </dgm:t>
    </dgm:pt>
    <dgm:pt modelId="{D1CF5BE1-AEB5-4B24-8E37-D145D73ECDD7}" type="sibTrans" cxnId="{6D9890B0-D5BC-4F8D-B34A-B17403EA8972}">
      <dgm:prSet/>
      <dgm:spPr/>
      <dgm:t>
        <a:bodyPr/>
        <a:lstStyle/>
        <a:p>
          <a:endParaRPr lang="en-US"/>
        </a:p>
      </dgm:t>
    </dgm:pt>
    <dgm:pt modelId="{9FCD8768-12A8-4E2B-B130-2711AD6E0210}">
      <dgm:prSet/>
      <dgm:spPr/>
      <dgm:t>
        <a:bodyPr/>
        <a:lstStyle/>
        <a:p>
          <a:r>
            <a:rPr lang="pl-PL"/>
            <a:t>Karolina Paprocka</a:t>
          </a:r>
          <a:endParaRPr lang="en-US"/>
        </a:p>
      </dgm:t>
    </dgm:pt>
    <dgm:pt modelId="{5951B4BA-D453-4CD9-8365-2D20AEB0CB55}" type="parTrans" cxnId="{A6A6CBDB-5283-4FED-B149-6968A6EC7E3A}">
      <dgm:prSet/>
      <dgm:spPr/>
      <dgm:t>
        <a:bodyPr/>
        <a:lstStyle/>
        <a:p>
          <a:endParaRPr lang="en-US"/>
        </a:p>
      </dgm:t>
    </dgm:pt>
    <dgm:pt modelId="{B11D24C3-CA29-4AFB-B931-3346AB0D080B}" type="sibTrans" cxnId="{A6A6CBDB-5283-4FED-B149-6968A6EC7E3A}">
      <dgm:prSet/>
      <dgm:spPr/>
      <dgm:t>
        <a:bodyPr/>
        <a:lstStyle/>
        <a:p>
          <a:endParaRPr lang="en-US"/>
        </a:p>
      </dgm:t>
    </dgm:pt>
    <dgm:pt modelId="{07B8B8B1-521B-4536-8A88-1F3180FD312F}" type="pres">
      <dgm:prSet presAssocID="{C2C8014B-DACB-4662-90C2-E69141BD510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1962689-06A8-4431-9CBC-9C3B54B1F667}" type="pres">
      <dgm:prSet presAssocID="{380495EF-D2E2-4249-A0D5-41C3F6A4CECF}" presName="hierRoot1" presStyleCnt="0"/>
      <dgm:spPr/>
    </dgm:pt>
    <dgm:pt modelId="{1C8EA29C-6B80-4D5A-B417-BF91A5F489BE}" type="pres">
      <dgm:prSet presAssocID="{380495EF-D2E2-4249-A0D5-41C3F6A4CECF}" presName="composite" presStyleCnt="0"/>
      <dgm:spPr/>
    </dgm:pt>
    <dgm:pt modelId="{66491415-2395-410E-B8FF-F91E6E2A538C}" type="pres">
      <dgm:prSet presAssocID="{380495EF-D2E2-4249-A0D5-41C3F6A4CECF}" presName="background" presStyleLbl="node0" presStyleIdx="0" presStyleCnt="4"/>
      <dgm:spPr/>
    </dgm:pt>
    <dgm:pt modelId="{A69EF1D4-6BC3-4035-8787-18D18580A137}" type="pres">
      <dgm:prSet presAssocID="{380495EF-D2E2-4249-A0D5-41C3F6A4CECF}" presName="text" presStyleLbl="fgAcc0" presStyleIdx="0" presStyleCnt="4">
        <dgm:presLayoutVars>
          <dgm:chPref val="3"/>
        </dgm:presLayoutVars>
      </dgm:prSet>
      <dgm:spPr/>
    </dgm:pt>
    <dgm:pt modelId="{B302F114-08F4-446D-8030-12F94A7F0F4F}" type="pres">
      <dgm:prSet presAssocID="{380495EF-D2E2-4249-A0D5-41C3F6A4CECF}" presName="hierChild2" presStyleCnt="0"/>
      <dgm:spPr/>
    </dgm:pt>
    <dgm:pt modelId="{7F788C6D-D0CD-45B1-80DE-009B3FC7EBAF}" type="pres">
      <dgm:prSet presAssocID="{9625BD9F-0AEF-43AC-BA49-D46240178657}" presName="hierRoot1" presStyleCnt="0"/>
      <dgm:spPr/>
    </dgm:pt>
    <dgm:pt modelId="{11CBAC20-9293-42B1-8B9D-72C7FCBEB39D}" type="pres">
      <dgm:prSet presAssocID="{9625BD9F-0AEF-43AC-BA49-D46240178657}" presName="composite" presStyleCnt="0"/>
      <dgm:spPr/>
    </dgm:pt>
    <dgm:pt modelId="{41C7BCF6-7BB8-4DC1-AD17-763AE5394486}" type="pres">
      <dgm:prSet presAssocID="{9625BD9F-0AEF-43AC-BA49-D46240178657}" presName="background" presStyleLbl="node0" presStyleIdx="1" presStyleCnt="4"/>
      <dgm:spPr/>
    </dgm:pt>
    <dgm:pt modelId="{D58A37FE-81B5-4793-80D4-4D191F0C6EAE}" type="pres">
      <dgm:prSet presAssocID="{9625BD9F-0AEF-43AC-BA49-D46240178657}" presName="text" presStyleLbl="fgAcc0" presStyleIdx="1" presStyleCnt="4">
        <dgm:presLayoutVars>
          <dgm:chPref val="3"/>
        </dgm:presLayoutVars>
      </dgm:prSet>
      <dgm:spPr/>
    </dgm:pt>
    <dgm:pt modelId="{A75A386E-6DB6-456D-B3D7-8529631E5CE9}" type="pres">
      <dgm:prSet presAssocID="{9625BD9F-0AEF-43AC-BA49-D46240178657}" presName="hierChild2" presStyleCnt="0"/>
      <dgm:spPr/>
    </dgm:pt>
    <dgm:pt modelId="{45071687-9B0B-47F1-96F1-3DF8BAF53B84}" type="pres">
      <dgm:prSet presAssocID="{8D602217-7159-4C5D-AC65-A9DC25CB9189}" presName="hierRoot1" presStyleCnt="0"/>
      <dgm:spPr/>
    </dgm:pt>
    <dgm:pt modelId="{D614F30D-BB30-4360-8215-9A909D87C9C4}" type="pres">
      <dgm:prSet presAssocID="{8D602217-7159-4C5D-AC65-A9DC25CB9189}" presName="composite" presStyleCnt="0"/>
      <dgm:spPr/>
    </dgm:pt>
    <dgm:pt modelId="{65AACFE7-C743-487D-BBE3-436BEADD5C59}" type="pres">
      <dgm:prSet presAssocID="{8D602217-7159-4C5D-AC65-A9DC25CB9189}" presName="background" presStyleLbl="node0" presStyleIdx="2" presStyleCnt="4"/>
      <dgm:spPr/>
    </dgm:pt>
    <dgm:pt modelId="{A398E539-8681-4A24-90B7-75F1823C5B76}" type="pres">
      <dgm:prSet presAssocID="{8D602217-7159-4C5D-AC65-A9DC25CB9189}" presName="text" presStyleLbl="fgAcc0" presStyleIdx="2" presStyleCnt="4">
        <dgm:presLayoutVars>
          <dgm:chPref val="3"/>
        </dgm:presLayoutVars>
      </dgm:prSet>
      <dgm:spPr/>
    </dgm:pt>
    <dgm:pt modelId="{19DE481E-0D50-4140-AA10-3F5167AE4851}" type="pres">
      <dgm:prSet presAssocID="{8D602217-7159-4C5D-AC65-A9DC25CB9189}" presName="hierChild2" presStyleCnt="0"/>
      <dgm:spPr/>
    </dgm:pt>
    <dgm:pt modelId="{26051495-9761-4702-9C32-44AE517EB6E6}" type="pres">
      <dgm:prSet presAssocID="{9FCD8768-12A8-4E2B-B130-2711AD6E0210}" presName="hierRoot1" presStyleCnt="0"/>
      <dgm:spPr/>
    </dgm:pt>
    <dgm:pt modelId="{8E549C53-E8A9-44C8-82A7-0691D5BD0316}" type="pres">
      <dgm:prSet presAssocID="{9FCD8768-12A8-4E2B-B130-2711AD6E0210}" presName="composite" presStyleCnt="0"/>
      <dgm:spPr/>
    </dgm:pt>
    <dgm:pt modelId="{00969081-896C-47DE-9046-A5E80FC9F15D}" type="pres">
      <dgm:prSet presAssocID="{9FCD8768-12A8-4E2B-B130-2711AD6E0210}" presName="background" presStyleLbl="node0" presStyleIdx="3" presStyleCnt="4"/>
      <dgm:spPr/>
    </dgm:pt>
    <dgm:pt modelId="{984C6BE5-E534-468A-B59A-F57D34C142DC}" type="pres">
      <dgm:prSet presAssocID="{9FCD8768-12A8-4E2B-B130-2711AD6E0210}" presName="text" presStyleLbl="fgAcc0" presStyleIdx="3" presStyleCnt="4">
        <dgm:presLayoutVars>
          <dgm:chPref val="3"/>
        </dgm:presLayoutVars>
      </dgm:prSet>
      <dgm:spPr/>
    </dgm:pt>
    <dgm:pt modelId="{FE8921C2-8977-4454-905E-E25DCC7CE1DD}" type="pres">
      <dgm:prSet presAssocID="{9FCD8768-12A8-4E2B-B130-2711AD6E0210}" presName="hierChild2" presStyleCnt="0"/>
      <dgm:spPr/>
    </dgm:pt>
  </dgm:ptLst>
  <dgm:cxnLst>
    <dgm:cxn modelId="{9381D306-488D-4034-A13A-D6EE8C7A8A80}" type="presOf" srcId="{C2C8014B-DACB-4662-90C2-E69141BD510F}" destId="{07B8B8B1-521B-4536-8A88-1F3180FD312F}" srcOrd="0" destOrd="0" presId="urn:microsoft.com/office/officeart/2005/8/layout/hierarchy1"/>
    <dgm:cxn modelId="{2444646B-F128-408F-BF4A-012A4AE6F33A}" type="presOf" srcId="{9FCD8768-12A8-4E2B-B130-2711AD6E0210}" destId="{984C6BE5-E534-468A-B59A-F57D34C142DC}" srcOrd="0" destOrd="0" presId="urn:microsoft.com/office/officeart/2005/8/layout/hierarchy1"/>
    <dgm:cxn modelId="{4A800B58-22FA-4C4E-BE55-246FB09AC887}" srcId="{C2C8014B-DACB-4662-90C2-E69141BD510F}" destId="{9625BD9F-0AEF-43AC-BA49-D46240178657}" srcOrd="1" destOrd="0" parTransId="{DDDBC665-0B10-4A7E-A3F7-16775B9632B0}" sibTransId="{06F02039-3308-4F6F-94E2-588025FF4E25}"/>
    <dgm:cxn modelId="{8F56D783-248A-467C-AFDC-8779EC3A4443}" type="presOf" srcId="{8D602217-7159-4C5D-AC65-A9DC25CB9189}" destId="{A398E539-8681-4A24-90B7-75F1823C5B76}" srcOrd="0" destOrd="0" presId="urn:microsoft.com/office/officeart/2005/8/layout/hierarchy1"/>
    <dgm:cxn modelId="{1EE62F91-C3FF-4B81-8ACB-BCBB3DA166D3}" srcId="{C2C8014B-DACB-4662-90C2-E69141BD510F}" destId="{380495EF-D2E2-4249-A0D5-41C3F6A4CECF}" srcOrd="0" destOrd="0" parTransId="{C5EE212A-5353-47BA-A30F-3BC4AC91B4A9}" sibTransId="{E420CC8B-EBC4-4C94-8D23-744B082B0CBA}"/>
    <dgm:cxn modelId="{FE20BDAB-EEBA-4CD8-8E8F-A16269C10E68}" type="presOf" srcId="{9625BD9F-0AEF-43AC-BA49-D46240178657}" destId="{D58A37FE-81B5-4793-80D4-4D191F0C6EAE}" srcOrd="0" destOrd="0" presId="urn:microsoft.com/office/officeart/2005/8/layout/hierarchy1"/>
    <dgm:cxn modelId="{6D9890B0-D5BC-4F8D-B34A-B17403EA8972}" srcId="{C2C8014B-DACB-4662-90C2-E69141BD510F}" destId="{8D602217-7159-4C5D-AC65-A9DC25CB9189}" srcOrd="2" destOrd="0" parTransId="{06188474-D188-460A-986B-14B6DEAE149D}" sibTransId="{D1CF5BE1-AEB5-4B24-8E37-D145D73ECDD7}"/>
    <dgm:cxn modelId="{C50CFBBA-26CD-4925-8EAC-5CDC7EEF924C}" type="presOf" srcId="{380495EF-D2E2-4249-A0D5-41C3F6A4CECF}" destId="{A69EF1D4-6BC3-4035-8787-18D18580A137}" srcOrd="0" destOrd="0" presId="urn:microsoft.com/office/officeart/2005/8/layout/hierarchy1"/>
    <dgm:cxn modelId="{A6A6CBDB-5283-4FED-B149-6968A6EC7E3A}" srcId="{C2C8014B-DACB-4662-90C2-E69141BD510F}" destId="{9FCD8768-12A8-4E2B-B130-2711AD6E0210}" srcOrd="3" destOrd="0" parTransId="{5951B4BA-D453-4CD9-8365-2D20AEB0CB55}" sibTransId="{B11D24C3-CA29-4AFB-B931-3346AB0D080B}"/>
    <dgm:cxn modelId="{192B5F23-D40E-433F-82F7-9EBCE78653C2}" type="presParOf" srcId="{07B8B8B1-521B-4536-8A88-1F3180FD312F}" destId="{71962689-06A8-4431-9CBC-9C3B54B1F667}" srcOrd="0" destOrd="0" presId="urn:microsoft.com/office/officeart/2005/8/layout/hierarchy1"/>
    <dgm:cxn modelId="{7692AE34-7659-4F47-81BB-0F3219566929}" type="presParOf" srcId="{71962689-06A8-4431-9CBC-9C3B54B1F667}" destId="{1C8EA29C-6B80-4D5A-B417-BF91A5F489BE}" srcOrd="0" destOrd="0" presId="urn:microsoft.com/office/officeart/2005/8/layout/hierarchy1"/>
    <dgm:cxn modelId="{77457E59-08A1-4C7E-9CC9-E5495661AE47}" type="presParOf" srcId="{1C8EA29C-6B80-4D5A-B417-BF91A5F489BE}" destId="{66491415-2395-410E-B8FF-F91E6E2A538C}" srcOrd="0" destOrd="0" presId="urn:microsoft.com/office/officeart/2005/8/layout/hierarchy1"/>
    <dgm:cxn modelId="{D0FA8D08-EC94-48F5-B6E8-B793FE2F1A54}" type="presParOf" srcId="{1C8EA29C-6B80-4D5A-B417-BF91A5F489BE}" destId="{A69EF1D4-6BC3-4035-8787-18D18580A137}" srcOrd="1" destOrd="0" presId="urn:microsoft.com/office/officeart/2005/8/layout/hierarchy1"/>
    <dgm:cxn modelId="{9413E730-7010-4A37-AA7E-5115921F283D}" type="presParOf" srcId="{71962689-06A8-4431-9CBC-9C3B54B1F667}" destId="{B302F114-08F4-446D-8030-12F94A7F0F4F}" srcOrd="1" destOrd="0" presId="urn:microsoft.com/office/officeart/2005/8/layout/hierarchy1"/>
    <dgm:cxn modelId="{27BCD83D-9831-4BA2-943E-F1BC4C54F2CC}" type="presParOf" srcId="{07B8B8B1-521B-4536-8A88-1F3180FD312F}" destId="{7F788C6D-D0CD-45B1-80DE-009B3FC7EBAF}" srcOrd="1" destOrd="0" presId="urn:microsoft.com/office/officeart/2005/8/layout/hierarchy1"/>
    <dgm:cxn modelId="{0E6FE50F-8FF9-4B64-BC71-3C3CBF4AE0B6}" type="presParOf" srcId="{7F788C6D-D0CD-45B1-80DE-009B3FC7EBAF}" destId="{11CBAC20-9293-42B1-8B9D-72C7FCBEB39D}" srcOrd="0" destOrd="0" presId="urn:microsoft.com/office/officeart/2005/8/layout/hierarchy1"/>
    <dgm:cxn modelId="{C54A1B5C-8783-4AC6-9AD8-01ED0E8B6140}" type="presParOf" srcId="{11CBAC20-9293-42B1-8B9D-72C7FCBEB39D}" destId="{41C7BCF6-7BB8-4DC1-AD17-763AE5394486}" srcOrd="0" destOrd="0" presId="urn:microsoft.com/office/officeart/2005/8/layout/hierarchy1"/>
    <dgm:cxn modelId="{772C019E-6667-4BC6-96B1-FBB816C1178F}" type="presParOf" srcId="{11CBAC20-9293-42B1-8B9D-72C7FCBEB39D}" destId="{D58A37FE-81B5-4793-80D4-4D191F0C6EAE}" srcOrd="1" destOrd="0" presId="urn:microsoft.com/office/officeart/2005/8/layout/hierarchy1"/>
    <dgm:cxn modelId="{B9CBBFC0-17D8-40C4-84DD-190EF0645C16}" type="presParOf" srcId="{7F788C6D-D0CD-45B1-80DE-009B3FC7EBAF}" destId="{A75A386E-6DB6-456D-B3D7-8529631E5CE9}" srcOrd="1" destOrd="0" presId="urn:microsoft.com/office/officeart/2005/8/layout/hierarchy1"/>
    <dgm:cxn modelId="{B6B62AE9-5BCB-4264-9892-92416F23D4C1}" type="presParOf" srcId="{07B8B8B1-521B-4536-8A88-1F3180FD312F}" destId="{45071687-9B0B-47F1-96F1-3DF8BAF53B84}" srcOrd="2" destOrd="0" presId="urn:microsoft.com/office/officeart/2005/8/layout/hierarchy1"/>
    <dgm:cxn modelId="{B3C31D80-5D51-41F4-88E5-2A40321E6FE7}" type="presParOf" srcId="{45071687-9B0B-47F1-96F1-3DF8BAF53B84}" destId="{D614F30D-BB30-4360-8215-9A909D87C9C4}" srcOrd="0" destOrd="0" presId="urn:microsoft.com/office/officeart/2005/8/layout/hierarchy1"/>
    <dgm:cxn modelId="{F362A7B2-3AA3-43BB-B95E-E805A68E02FB}" type="presParOf" srcId="{D614F30D-BB30-4360-8215-9A909D87C9C4}" destId="{65AACFE7-C743-487D-BBE3-436BEADD5C59}" srcOrd="0" destOrd="0" presId="urn:microsoft.com/office/officeart/2005/8/layout/hierarchy1"/>
    <dgm:cxn modelId="{E2C9351C-A6D5-445E-9928-933CFFA57E40}" type="presParOf" srcId="{D614F30D-BB30-4360-8215-9A909D87C9C4}" destId="{A398E539-8681-4A24-90B7-75F1823C5B76}" srcOrd="1" destOrd="0" presId="urn:microsoft.com/office/officeart/2005/8/layout/hierarchy1"/>
    <dgm:cxn modelId="{704F7546-512F-4D9E-8E4D-25CD23C1BAC3}" type="presParOf" srcId="{45071687-9B0B-47F1-96F1-3DF8BAF53B84}" destId="{19DE481E-0D50-4140-AA10-3F5167AE4851}" srcOrd="1" destOrd="0" presId="urn:microsoft.com/office/officeart/2005/8/layout/hierarchy1"/>
    <dgm:cxn modelId="{C7D88BAC-54C7-47AA-B795-0BABBD798725}" type="presParOf" srcId="{07B8B8B1-521B-4536-8A88-1F3180FD312F}" destId="{26051495-9761-4702-9C32-44AE517EB6E6}" srcOrd="3" destOrd="0" presId="urn:microsoft.com/office/officeart/2005/8/layout/hierarchy1"/>
    <dgm:cxn modelId="{B4754980-8050-4857-9928-5F3482D249FA}" type="presParOf" srcId="{26051495-9761-4702-9C32-44AE517EB6E6}" destId="{8E549C53-E8A9-44C8-82A7-0691D5BD0316}" srcOrd="0" destOrd="0" presId="urn:microsoft.com/office/officeart/2005/8/layout/hierarchy1"/>
    <dgm:cxn modelId="{A18CD9EA-835D-41FD-9C7F-C3E6BFA95A45}" type="presParOf" srcId="{8E549C53-E8A9-44C8-82A7-0691D5BD0316}" destId="{00969081-896C-47DE-9046-A5E80FC9F15D}" srcOrd="0" destOrd="0" presId="urn:microsoft.com/office/officeart/2005/8/layout/hierarchy1"/>
    <dgm:cxn modelId="{951D0BBF-3DD9-4B2D-828A-3D041AC9B603}" type="presParOf" srcId="{8E549C53-E8A9-44C8-82A7-0691D5BD0316}" destId="{984C6BE5-E534-468A-B59A-F57D34C142DC}" srcOrd="1" destOrd="0" presId="urn:microsoft.com/office/officeart/2005/8/layout/hierarchy1"/>
    <dgm:cxn modelId="{E29AB082-34AD-4E91-A663-C7B5354B1B03}" type="presParOf" srcId="{26051495-9761-4702-9C32-44AE517EB6E6}" destId="{FE8921C2-8977-4454-905E-E25DCC7CE1D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491415-2395-410E-B8FF-F91E6E2A538C}">
      <dsp:nvSpPr>
        <dsp:cNvPr id="0" name=""/>
        <dsp:cNvSpPr/>
      </dsp:nvSpPr>
      <dsp:spPr>
        <a:xfrm>
          <a:off x="3170" y="926941"/>
          <a:ext cx="2263407" cy="143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9EF1D4-6BC3-4035-8787-18D18580A137}">
      <dsp:nvSpPr>
        <dsp:cNvPr id="0" name=""/>
        <dsp:cNvSpPr/>
      </dsp:nvSpPr>
      <dsp:spPr>
        <a:xfrm>
          <a:off x="254659" y="1165856"/>
          <a:ext cx="2263407" cy="14372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/>
            <a:t>Olivier Gryc</a:t>
          </a:r>
          <a:endParaRPr lang="en-US" sz="3000" kern="1200"/>
        </a:p>
      </dsp:txBody>
      <dsp:txXfrm>
        <a:off x="296755" y="1207952"/>
        <a:ext cx="2179215" cy="1353072"/>
      </dsp:txXfrm>
    </dsp:sp>
    <dsp:sp modelId="{41C7BCF6-7BB8-4DC1-AD17-763AE5394486}">
      <dsp:nvSpPr>
        <dsp:cNvPr id="0" name=""/>
        <dsp:cNvSpPr/>
      </dsp:nvSpPr>
      <dsp:spPr>
        <a:xfrm>
          <a:off x="2769557" y="926941"/>
          <a:ext cx="2263407" cy="143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8A37FE-81B5-4793-80D4-4D191F0C6EAE}">
      <dsp:nvSpPr>
        <dsp:cNvPr id="0" name=""/>
        <dsp:cNvSpPr/>
      </dsp:nvSpPr>
      <dsp:spPr>
        <a:xfrm>
          <a:off x="3021047" y="1165856"/>
          <a:ext cx="2263407" cy="14372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/>
            <a:t>Natalia Borkowska</a:t>
          </a:r>
          <a:endParaRPr lang="en-US" sz="3000" kern="1200"/>
        </a:p>
      </dsp:txBody>
      <dsp:txXfrm>
        <a:off x="3063143" y="1207952"/>
        <a:ext cx="2179215" cy="1353072"/>
      </dsp:txXfrm>
    </dsp:sp>
    <dsp:sp modelId="{65AACFE7-C743-487D-BBE3-436BEADD5C59}">
      <dsp:nvSpPr>
        <dsp:cNvPr id="0" name=""/>
        <dsp:cNvSpPr/>
      </dsp:nvSpPr>
      <dsp:spPr>
        <a:xfrm>
          <a:off x="5535944" y="926941"/>
          <a:ext cx="2263407" cy="143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98E539-8681-4A24-90B7-75F1823C5B76}">
      <dsp:nvSpPr>
        <dsp:cNvPr id="0" name=""/>
        <dsp:cNvSpPr/>
      </dsp:nvSpPr>
      <dsp:spPr>
        <a:xfrm>
          <a:off x="5787434" y="1165856"/>
          <a:ext cx="2263407" cy="14372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/>
            <a:t>Nicolas Nizioł</a:t>
          </a:r>
          <a:endParaRPr lang="en-US" sz="3000" kern="1200"/>
        </a:p>
      </dsp:txBody>
      <dsp:txXfrm>
        <a:off x="5829530" y="1207952"/>
        <a:ext cx="2179215" cy="1353072"/>
      </dsp:txXfrm>
    </dsp:sp>
    <dsp:sp modelId="{00969081-896C-47DE-9046-A5E80FC9F15D}">
      <dsp:nvSpPr>
        <dsp:cNvPr id="0" name=""/>
        <dsp:cNvSpPr/>
      </dsp:nvSpPr>
      <dsp:spPr>
        <a:xfrm>
          <a:off x="8302332" y="926941"/>
          <a:ext cx="2263407" cy="143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4C6BE5-E534-468A-B59A-F57D34C142DC}">
      <dsp:nvSpPr>
        <dsp:cNvPr id="0" name=""/>
        <dsp:cNvSpPr/>
      </dsp:nvSpPr>
      <dsp:spPr>
        <a:xfrm>
          <a:off x="8553822" y="1165856"/>
          <a:ext cx="2263407" cy="14372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/>
            <a:t>Karolina Paprocka</a:t>
          </a:r>
          <a:endParaRPr lang="en-US" sz="3000" kern="1200"/>
        </a:p>
      </dsp:txBody>
      <dsp:txXfrm>
        <a:off x="8595918" y="1207952"/>
        <a:ext cx="2179215" cy="13530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5ECD8B30-1B71-45A1-8314-D59C86F581E1}" type="datetime1">
              <a:rPr lang="en-US" smtClean="0"/>
              <a:pPr/>
              <a:t>12/16/2020</a:t>
            </a:fld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9076620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12/16/2020</a:t>
            </a:fld>
            <a:endParaRPr lang="en-US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8627975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ECD8B30-1B71-45A1-8314-D59C86F581E1}" type="datetime1">
              <a:rPr lang="en-US" smtClean="0"/>
              <a:pPr/>
              <a:t>12/16/2020</a:t>
            </a:fld>
            <a:endParaRPr lang="en-US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912019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ECD8B30-1B71-45A1-8314-D59C86F581E1}" type="datetime1">
              <a:rPr lang="en-US" smtClean="0"/>
              <a:pPr/>
              <a:t>12/16/2020</a:t>
            </a:fld>
            <a:endParaRPr lang="en-US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7994502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ECD8B30-1B71-45A1-8314-D59C86F581E1}" type="datetime1">
              <a:rPr lang="en-US" smtClean="0"/>
              <a:pPr/>
              <a:t>12/16/2020</a:t>
            </a:fld>
            <a:endParaRPr lang="en-US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0261287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12/16/2020</a:t>
            </a:fld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3097247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12/16/2020</a:t>
            </a:fld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570325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12/16/2020</a:t>
            </a:fld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7849933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ECD8B30-1B71-45A1-8314-D59C86F581E1}" type="datetime1">
              <a:rPr lang="en-US" smtClean="0"/>
              <a:pPr/>
              <a:t>12/16/2020</a:t>
            </a:fld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9264500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12/16/2020</a:t>
            </a:fld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7656120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ECD8B30-1B71-45A1-8314-D59C86F581E1}" type="datetime1">
              <a:rPr lang="en-US" smtClean="0"/>
              <a:pPr/>
              <a:t>12/16/2020</a:t>
            </a:fld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2156610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12/16/2020</a:t>
            </a:fld>
            <a:endParaRPr lang="en-US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4653479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12/16/2020</a:t>
            </a:fld>
            <a:endParaRPr lang="en-US" b="1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027020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12/16/2020</a:t>
            </a:fld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4201020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12/16/2020</a:t>
            </a:fld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3572714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12/16/2020</a:t>
            </a:fld>
            <a:endParaRPr lang="en-US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9453256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12/16/2020</a:t>
            </a:fld>
            <a:endParaRPr lang="en-US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3973872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D8B30-1B71-45A1-8314-D59C86F581E1}" type="datetime1">
              <a:rPr lang="en-US" smtClean="0"/>
              <a:pPr/>
              <a:t>12/16/2020</a:t>
            </a:fld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283497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06E159-E813-4F6A-9096-ACE68D5136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2297" y="786880"/>
            <a:ext cx="4203323" cy="3596201"/>
          </a:xfrm>
        </p:spPr>
        <p:txBody>
          <a:bodyPr>
            <a:normAutofit/>
          </a:bodyPr>
          <a:lstStyle/>
          <a:p>
            <a:r>
              <a:rPr lang="pl-PL" sz="3800" b="1">
                <a:latin typeface="Algerian" panose="04020705040A02060702" pitchFamily="82" charset="0"/>
              </a:rPr>
              <a:t>Harry Potter </a:t>
            </a:r>
            <a:br>
              <a:rPr lang="pl-PL" sz="3800" b="1">
                <a:latin typeface="Algerian" panose="04020705040A02060702" pitchFamily="82" charset="0"/>
              </a:rPr>
            </a:br>
            <a:r>
              <a:rPr lang="pl-PL" sz="3800" b="1">
                <a:latin typeface="Algerian" panose="04020705040A02060702" pitchFamily="82" charset="0"/>
              </a:rPr>
              <a:t>i komnata tajemnic</a:t>
            </a:r>
          </a:p>
        </p:txBody>
      </p:sp>
      <p:pic>
        <p:nvPicPr>
          <p:cNvPr id="4" name="Obraz 3" descr="Obraz zawierający tekst, różny&#10;&#10;Opis wygenerowany automatycznie">
            <a:extLst>
              <a:ext uri="{FF2B5EF4-FFF2-40B4-BE49-F238E27FC236}">
                <a16:creationId xmlns:a16="http://schemas.microsoft.com/office/drawing/2014/main" id="{D3AE6A55-6CAC-463F-A409-2DFC339B4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295" y="786880"/>
            <a:ext cx="4747145" cy="474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0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1368F956-ABFB-49BF-A48A-C8C6BD2AAAF5}"/>
              </a:ext>
            </a:extLst>
          </p:cNvPr>
          <p:cNvSpPr txBox="1"/>
          <p:nvPr/>
        </p:nvSpPr>
        <p:spPr>
          <a:xfrm>
            <a:off x="432954" y="1485900"/>
            <a:ext cx="566304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NASI ULUBIENI BOHATEROWIE KSIĄŻKI:</a:t>
            </a:r>
          </a:p>
          <a:p>
            <a:endParaRPr lang="pl-PL" sz="2400" b="1" dirty="0">
              <a:solidFill>
                <a:schemeClr val="bg1"/>
              </a:solidFill>
            </a:endParaRPr>
          </a:p>
          <a:p>
            <a:endParaRPr lang="pl-PL" sz="2400" b="1" dirty="0">
              <a:solidFill>
                <a:schemeClr val="bg1"/>
              </a:solidFill>
            </a:endParaRPr>
          </a:p>
          <a:p>
            <a:r>
              <a:rPr lang="pl-PL" sz="2400" b="1" dirty="0">
                <a:solidFill>
                  <a:schemeClr val="bg1"/>
                </a:solidFill>
              </a:rPr>
              <a:t>Harry Potter </a:t>
            </a:r>
          </a:p>
          <a:p>
            <a:r>
              <a:rPr lang="pl-PL" sz="2400" b="1" dirty="0">
                <a:solidFill>
                  <a:schemeClr val="bg1"/>
                </a:solidFill>
              </a:rPr>
              <a:t>Tom </a:t>
            </a:r>
            <a:r>
              <a:rPr lang="pl-PL" sz="2400" b="1" dirty="0" err="1">
                <a:solidFill>
                  <a:schemeClr val="bg1"/>
                </a:solidFill>
              </a:rPr>
              <a:t>Riddle</a:t>
            </a:r>
            <a:endParaRPr lang="pl-PL" sz="2400" b="1" dirty="0">
              <a:solidFill>
                <a:schemeClr val="bg1"/>
              </a:solidFill>
            </a:endParaRPr>
          </a:p>
          <a:p>
            <a:r>
              <a:rPr lang="pl-PL" sz="2400" b="1" dirty="0">
                <a:solidFill>
                  <a:schemeClr val="bg1"/>
                </a:solidFill>
              </a:rPr>
              <a:t>Sowa </a:t>
            </a:r>
            <a:r>
              <a:rPr lang="pl-PL" sz="2400" b="1" dirty="0" err="1">
                <a:solidFill>
                  <a:schemeClr val="bg1"/>
                </a:solidFill>
              </a:rPr>
              <a:t>Hedwiga</a:t>
            </a:r>
            <a:endParaRPr lang="pl-PL" sz="2400" b="1" dirty="0">
              <a:solidFill>
                <a:schemeClr val="bg1"/>
              </a:solidFill>
            </a:endParaRPr>
          </a:p>
          <a:p>
            <a:r>
              <a:rPr lang="pl-PL" sz="2400" b="1" dirty="0" err="1">
                <a:solidFill>
                  <a:schemeClr val="bg1"/>
                </a:solidFill>
              </a:rPr>
              <a:t>Draco</a:t>
            </a:r>
            <a:r>
              <a:rPr lang="pl-PL" sz="2400" b="1" dirty="0">
                <a:solidFill>
                  <a:schemeClr val="bg1"/>
                </a:solidFill>
              </a:rPr>
              <a:t> </a:t>
            </a:r>
            <a:r>
              <a:rPr lang="pl-PL" sz="2400" b="1" dirty="0" err="1">
                <a:solidFill>
                  <a:schemeClr val="bg1"/>
                </a:solidFill>
              </a:rPr>
              <a:t>Malfoy</a:t>
            </a:r>
            <a:endParaRPr lang="pl-PL" sz="2400" b="1" dirty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A608E24-E297-4FCD-A36E-3321E6B76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109" y="320602"/>
            <a:ext cx="2438161" cy="233059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3ADD740-A9CE-4580-9C69-5F6160C28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75" y="3345228"/>
            <a:ext cx="4099654" cy="210779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DBE522D-BE64-4CFF-83D7-96E733D5E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2316035"/>
            <a:ext cx="2961302" cy="35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2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2770B5F4-AED0-4A3A-859D-B6239ED38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03" y="643464"/>
            <a:ext cx="10905195" cy="5571072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4D179A6-0F5E-4F29-BAA8-931D1D478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944" y="873252"/>
            <a:ext cx="7026111" cy="5111496"/>
          </a:xfrm>
          <a:prstGeom prst="rect">
            <a:avLst/>
          </a:prstGeom>
          <a:ln w="31750" cap="sq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90992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2770B5F4-AED0-4A3A-859D-B6239ED38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03" y="643464"/>
            <a:ext cx="10905195" cy="5571072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10268D16-8662-4A75-A733-85A466034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174" y="873252"/>
            <a:ext cx="6725652" cy="5111496"/>
          </a:xfrm>
          <a:prstGeom prst="rect">
            <a:avLst/>
          </a:prstGeom>
          <a:ln w="31750" cap="sq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90990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2770B5F4-AED0-4A3A-859D-B6239ED38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03" y="643464"/>
            <a:ext cx="10905195" cy="5571072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80697DC8-EF80-436E-9628-FEF881C6A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939" y="873252"/>
            <a:ext cx="6838121" cy="5111496"/>
          </a:xfrm>
          <a:prstGeom prst="rect">
            <a:avLst/>
          </a:prstGeom>
          <a:ln w="31750" cap="sq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07485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2770B5F4-AED0-4A3A-859D-B6239ED38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03" y="643464"/>
            <a:ext cx="10905195" cy="5571072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wewnątrz, plastikowy&#10;&#10;Opis wygenerowany automatycznie">
            <a:extLst>
              <a:ext uri="{FF2B5EF4-FFF2-40B4-BE49-F238E27FC236}">
                <a16:creationId xmlns:a16="http://schemas.microsoft.com/office/drawing/2014/main" id="{EF2AEDAF-4BFF-4B93-80FF-B76003A3F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313" y="873252"/>
            <a:ext cx="3501374" cy="5111496"/>
          </a:xfrm>
          <a:prstGeom prst="rect">
            <a:avLst/>
          </a:prstGeom>
          <a:ln w="31750" cap="sq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99306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30FD700-069E-45B7-99EE-9FD40B196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1F858FE-B09B-4090-A531-65277F11757F}"/>
              </a:ext>
            </a:extLst>
          </p:cNvPr>
          <p:cNvSpPr txBox="1"/>
          <p:nvPr/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cap="all" dirty="0">
                <a:latin typeface="+mj-lt"/>
                <a:ea typeface="+mj-ea"/>
                <a:cs typeface="+mj-cs"/>
              </a:rPr>
              <a:t>KLASA IV B</a:t>
            </a:r>
          </a:p>
        </p:txBody>
      </p:sp>
      <p:graphicFrame>
        <p:nvGraphicFramePr>
          <p:cNvPr id="4" name="pole tekstowe 1">
            <a:extLst>
              <a:ext uri="{FF2B5EF4-FFF2-40B4-BE49-F238E27FC236}">
                <a16:creationId xmlns:a16="http://schemas.microsoft.com/office/drawing/2014/main" id="{D1A274B9-5B51-469A-9142-E98FEE2731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5553739"/>
              </p:ext>
            </p:extLst>
          </p:nvPr>
        </p:nvGraphicFramePr>
        <p:xfrm>
          <a:off x="685800" y="2441051"/>
          <a:ext cx="10820400" cy="3530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3705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ara">
  <a:themeElements>
    <a:clrScheme name="Par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Para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30</Words>
  <Application>Microsoft Office PowerPoint</Application>
  <PresentationFormat>Panoramiczny</PresentationFormat>
  <Paragraphs>13</Paragraphs>
  <Slides>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1" baseType="lpstr">
      <vt:lpstr>Algerian</vt:lpstr>
      <vt:lpstr>Arial</vt:lpstr>
      <vt:lpstr>Century Gothic</vt:lpstr>
      <vt:lpstr>Para</vt:lpstr>
      <vt:lpstr>Harry Potter  i komnata tajemnic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Harry Potter  i komnata tajemnic</dc:title>
  <dc:creator>Iwona Pachołek</dc:creator>
  <cp:lastModifiedBy>Iwona Pachołek</cp:lastModifiedBy>
  <cp:revision>1</cp:revision>
  <dcterms:created xsi:type="dcterms:W3CDTF">2020-12-15T21:32:07Z</dcterms:created>
  <dcterms:modified xsi:type="dcterms:W3CDTF">2020-12-16T09:31:48Z</dcterms:modified>
</cp:coreProperties>
</file>