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63" r:id="rId4"/>
    <p:sldId id="271" r:id="rId5"/>
    <p:sldId id="272" r:id="rId6"/>
    <p:sldId id="273" r:id="rId7"/>
    <p:sldId id="265" r:id="rId8"/>
    <p:sldId id="268" r:id="rId9"/>
    <p:sldId id="269" r:id="rId10"/>
    <p:sldId id="270" r:id="rId11"/>
    <p:sldId id="258" r:id="rId12"/>
    <p:sldId id="264" r:id="rId13"/>
    <p:sldId id="259" r:id="rId14"/>
    <p:sldId id="262" r:id="rId15"/>
    <p:sldId id="26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Ligęza" initials="KL" lastIdx="1" clrIdx="0">
    <p:extLst>
      <p:ext uri="{19B8F6BF-5375-455C-9EA6-DF929625EA0E}">
        <p15:presenceInfo xmlns:p15="http://schemas.microsoft.com/office/powerpoint/2012/main" userId="Karolina Ligę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3C1B0-E347-4036-A339-431E1B1B337C}" v="21" dt="2020-12-18T10:39:55.046"/>
    <p1510:client id="{2E307C36-D123-5175-972E-99854D26D34E}" v="2" dt="2020-12-15T14:55:16.571"/>
    <p1510:client id="{3F932D9C-E943-C4B2-2638-61788457BCB7}" v="317" dt="2020-12-17T16:10:43.467"/>
    <p1510:client id="{49018D38-7F76-C492-2632-E209E1BCF64B}" v="47" dt="2020-12-15T17:28:57.937"/>
    <p1510:client id="{7FA9986E-501D-262C-6823-F6E5A22DE83D}" v="123" dt="2020-12-15T14:38:05.888"/>
    <p1510:client id="{99EC6B3D-6F05-4B9E-8528-52809B796211}" v="964" dt="2020-12-15T14:51:53.990"/>
    <p1510:client id="{A7D599FE-23EC-F946-43E4-71504656A064}" v="4" dt="2020-12-17T18:30:38.020"/>
    <p1510:client id="{C5ECC76C-1969-40F0-0446-28AE845BAAF9}" v="10" dt="2020-12-15T14:43:20.710"/>
    <p1510:client id="{C81B8EB0-9EC4-8D0E-C001-745AFEBD8893}" v="81" dt="2020-12-15T14:49:2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a Sokołowska" userId="S::aursoko89@eszkola.opolskie.pl::dbe3620b-9613-43c2-b924-87bf08259f31" providerId="AD" clId="Web-{1303C1B0-E347-4036-A339-431E1B1B337C}"/>
    <pc:docChg chg="modSld">
      <pc:chgData name="Aurelia Sokołowska" userId="S::aursoko89@eszkola.opolskie.pl::dbe3620b-9613-43c2-b924-87bf08259f31" providerId="AD" clId="Web-{1303C1B0-E347-4036-A339-431E1B1B337C}" dt="2020-12-18T10:39:55.046" v="19" actId="20577"/>
      <pc:docMkLst>
        <pc:docMk/>
      </pc:docMkLst>
      <pc:sldChg chg="modSp">
        <pc:chgData name="Aurelia Sokołowska" userId="S::aursoko89@eszkola.opolskie.pl::dbe3620b-9613-43c2-b924-87bf08259f31" providerId="AD" clId="Web-{1303C1B0-E347-4036-A339-431E1B1B337C}" dt="2020-12-18T10:37:18.902" v="3" actId="20577"/>
        <pc:sldMkLst>
          <pc:docMk/>
          <pc:sldMk cId="3018769324" sldId="257"/>
        </pc:sldMkLst>
        <pc:spChg chg="mod">
          <ac:chgData name="Aurelia Sokołowska" userId="S::aursoko89@eszkola.opolskie.pl::dbe3620b-9613-43c2-b924-87bf08259f31" providerId="AD" clId="Web-{1303C1B0-E347-4036-A339-431E1B1B337C}" dt="2020-12-18T10:37:18.902" v="3" actId="20577"/>
          <ac:spMkLst>
            <pc:docMk/>
            <pc:sldMk cId="3018769324" sldId="257"/>
            <ac:spMk id="3" creationId="{1748B7C8-3FC2-4D53-9861-52250075B78D}"/>
          </ac:spMkLst>
        </pc:spChg>
      </pc:sldChg>
      <pc:sldChg chg="modSp">
        <pc:chgData name="Aurelia Sokołowska" userId="S::aursoko89@eszkola.opolskie.pl::dbe3620b-9613-43c2-b924-87bf08259f31" providerId="AD" clId="Web-{1303C1B0-E347-4036-A339-431E1B1B337C}" dt="2020-12-18T10:37:49.871" v="8" actId="20577"/>
        <pc:sldMkLst>
          <pc:docMk/>
          <pc:sldMk cId="1750520078" sldId="263"/>
        </pc:sldMkLst>
        <pc:spChg chg="mod">
          <ac:chgData name="Aurelia Sokołowska" userId="S::aursoko89@eszkola.opolskie.pl::dbe3620b-9613-43c2-b924-87bf08259f31" providerId="AD" clId="Web-{1303C1B0-E347-4036-A339-431E1B1B337C}" dt="2020-12-18T10:37:49.871" v="8" actId="20577"/>
          <ac:spMkLst>
            <pc:docMk/>
            <pc:sldMk cId="1750520078" sldId="263"/>
            <ac:spMk id="3" creationId="{01167AE2-D51F-4DEE-A4BE-EF4E5B52BE9C}"/>
          </ac:spMkLst>
        </pc:spChg>
      </pc:sldChg>
      <pc:sldChg chg="modSp">
        <pc:chgData name="Aurelia Sokołowska" userId="S::aursoko89@eszkola.opolskie.pl::dbe3620b-9613-43c2-b924-87bf08259f31" providerId="AD" clId="Web-{1303C1B0-E347-4036-A339-431E1B1B337C}" dt="2020-12-18T10:39:55.046" v="19" actId="20577"/>
        <pc:sldMkLst>
          <pc:docMk/>
          <pc:sldMk cId="2780196133" sldId="270"/>
        </pc:sldMkLst>
        <pc:spChg chg="mod">
          <ac:chgData name="Aurelia Sokołowska" userId="S::aursoko89@eszkola.opolskie.pl::dbe3620b-9613-43c2-b924-87bf08259f31" providerId="AD" clId="Web-{1303C1B0-E347-4036-A339-431E1B1B337C}" dt="2020-12-18T10:39:55.046" v="19" actId="20577"/>
          <ac:spMkLst>
            <pc:docMk/>
            <pc:sldMk cId="2780196133" sldId="270"/>
            <ac:spMk id="3" creationId="{AF5F3673-B684-4EDC-B108-3021567B834C}"/>
          </ac:spMkLst>
        </pc:spChg>
      </pc:sldChg>
      <pc:sldChg chg="modSp">
        <pc:chgData name="Aurelia Sokołowska" userId="S::aursoko89@eszkola.opolskie.pl::dbe3620b-9613-43c2-b924-87bf08259f31" providerId="AD" clId="Web-{1303C1B0-E347-4036-A339-431E1B1B337C}" dt="2020-12-18T10:38:40.325" v="16" actId="20577"/>
        <pc:sldMkLst>
          <pc:docMk/>
          <pc:sldMk cId="3165884847" sldId="273"/>
        </pc:sldMkLst>
        <pc:spChg chg="mod">
          <ac:chgData name="Aurelia Sokołowska" userId="S::aursoko89@eszkola.opolskie.pl::dbe3620b-9613-43c2-b924-87bf08259f31" providerId="AD" clId="Web-{1303C1B0-E347-4036-A339-431E1B1B337C}" dt="2020-12-18T10:38:40.325" v="16" actId="20577"/>
          <ac:spMkLst>
            <pc:docMk/>
            <pc:sldMk cId="3165884847" sldId="273"/>
            <ac:spMk id="3" creationId="{EFDD8E79-C4BF-461D-BCB8-14580D341F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10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5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80B9-95C2-4625-997E-EECF595D8E30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8DB1-2103-4EF4-9B89-FEEF69931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62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80B9-95C2-4625-997E-EECF595D8E30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8DB1-2103-4EF4-9B89-FEEF69931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71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3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A1F21-94D8-4309-AE13-F496312C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02" y="367606"/>
            <a:ext cx="11006666" cy="3750733"/>
          </a:xfrm>
        </p:spPr>
        <p:txBody>
          <a:bodyPr>
            <a:normAutofit fontScale="90000"/>
          </a:bodyPr>
          <a:lstStyle/>
          <a:p>
            <a:r>
              <a:rPr lang="pl-PL" sz="9600" dirty="0">
                <a:solidFill>
                  <a:srgbClr val="000000"/>
                </a:solidFill>
                <a:latin typeface="Times New Roman"/>
                <a:cs typeface="Times New Roman"/>
              </a:rPr>
              <a:t>      </a:t>
            </a:r>
            <a:r>
              <a:rPr lang="pl-PL" sz="7300" b="0" i="0" dirty="0" err="1">
                <a:solidFill>
                  <a:schemeClr val="tx1">
                    <a:lumMod val="85000"/>
                  </a:schemeClr>
                </a:solidFill>
                <a:effectLst/>
                <a:latin typeface="Times New Roman"/>
                <a:cs typeface="Times New Roman"/>
              </a:rPr>
              <a:t>Minecraft</a:t>
            </a:r>
            <a:r>
              <a:rPr lang="pl-PL" sz="7300" b="0" i="0" dirty="0">
                <a:solidFill>
                  <a:schemeClr val="tx1">
                    <a:lumMod val="85000"/>
                  </a:schemeClr>
                </a:solidFill>
                <a:effectLst/>
                <a:latin typeface="Times New Roman"/>
                <a:cs typeface="Times New Roman"/>
              </a:rPr>
              <a:t>. Pamiętnik</a:t>
            </a:r>
            <a:r>
              <a:rPr lang="pl-PL" sz="7300" dirty="0">
                <a:solidFill>
                  <a:schemeClr val="tx1">
                    <a:lumMod val="85000"/>
                  </a:schemeClr>
                </a:solidFill>
                <a:latin typeface="Times New Roman"/>
                <a:cs typeface="Times New Roman"/>
              </a:rPr>
              <a:t>  </a:t>
            </a:r>
            <a:r>
              <a:rPr lang="pl-PL" sz="7300" b="0" i="0" dirty="0">
                <a:solidFill>
                  <a:schemeClr val="tx1">
                    <a:lumMod val="85000"/>
                  </a:schemeClr>
                </a:solidFill>
                <a:effectLst/>
                <a:latin typeface="Times New Roman"/>
                <a:cs typeface="Times New Roman"/>
              </a:rPr>
              <a:t>8-bitowego </a:t>
            </a:r>
            <a:r>
              <a:rPr lang="pl-PL" sz="7300" dirty="0" err="1">
                <a:solidFill>
                  <a:schemeClr val="tx1">
                    <a:lumMod val="85000"/>
                  </a:schemeClr>
                </a:solidFill>
                <a:latin typeface="Times New Roman"/>
                <a:cs typeface="Times New Roman"/>
              </a:rPr>
              <a:t>wieśniakA</a:t>
            </a:r>
            <a:r>
              <a:rPr lang="pl-PL" sz="7300" dirty="0" err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pl-PL" sz="73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 </a:t>
            </a:r>
            <a:r>
              <a:rPr lang="pl-PL" sz="7300" b="0" i="0" dirty="0">
                <a:solidFill>
                  <a:schemeClr val="tx1">
                    <a:lumMod val="85000"/>
                  </a:schemeClr>
                </a:solidFill>
                <a:effectLst/>
                <a:latin typeface="Times New Roman"/>
                <a:cs typeface="Times New Roman"/>
              </a:rPr>
              <a:t>wojownika t.1.</a:t>
            </a:r>
            <a:endParaRPr lang="pl-PL" sz="7300" dirty="0">
              <a:solidFill>
                <a:schemeClr val="tx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186491-D841-4350-A484-0D37357B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23" y="491019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7200" dirty="0" err="1"/>
              <a:t>Cube</a:t>
            </a:r>
            <a:r>
              <a:rPr lang="pl-PL" sz="7200" dirty="0"/>
              <a:t> </a:t>
            </a:r>
            <a:r>
              <a:rPr lang="pl-PL" sz="7200" dirty="0" err="1"/>
              <a:t>Kid</a:t>
            </a:r>
            <a:endParaRPr lang="pl-PL" sz="7200" dirty="0" err="1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D24B793-45A8-438B-B7EA-4EA6698D2E75}"/>
              </a:ext>
            </a:extLst>
          </p:cNvPr>
          <p:cNvSpPr txBox="1"/>
          <p:nvPr/>
        </p:nvSpPr>
        <p:spPr>
          <a:xfrm>
            <a:off x="3089910" y="3244334"/>
            <a:ext cx="619506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3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33F83-C953-481E-B776-35C8B427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Postaci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5F3673-B684-4EDC-B108-3021567B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2194560"/>
            <a:ext cx="11402505" cy="4663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SzPts val="1800"/>
              <a:buFont typeface="Wingdings" panose="05000000000000000000" pitchFamily="2" charset="2"/>
              <a:buChar char=""/>
            </a:pPr>
            <a:r>
              <a:rPr lang="pl-PL" sz="20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Herobrine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(znany też jako: On, ang.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Him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) - fikcyjna postać, która wg legendy chodzi po świecie gry w trybie dla pojedynczego gracza i buduje własne budowle. Posiada domyślną skórkę, jednak z całkowicie białymi oczami.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800"/>
              <a:buFont typeface="Wingdings" panose="05000000000000000000" pitchFamily="2" charset="2"/>
              <a:buChar char=""/>
            </a:pPr>
            <a:r>
              <a:rPr lang="pl-PL" sz="20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Creeper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- </a:t>
            </a:r>
            <a: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(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skradać się, pełzać; w edycjach konsolowych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Czychacz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) – zielony, prawie bezgłośny, agresywny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 Inicjuje wybuch, gdy gracz znajdzie się w jego pobliżu. Jest główną maskotką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Minecrafta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oraz jego symbolem.</a:t>
            </a:r>
          </a:p>
          <a:p>
            <a:r>
              <a:rPr lang="pl-PL" sz="20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Smok</a:t>
            </a:r>
            <a:r>
              <a:rPr lang="pl-PL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 Endu – pierwszy oficjalny boss jaki pojawił się w </a:t>
            </a:r>
            <a:r>
              <a:rPr lang="pl-PL" sz="2000" b="1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Minecraft</a:t>
            </a:r>
            <a:r>
              <a:rPr lang="pl-PL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. Naturalnie można go spotkać tylko w Kresie. Jest to także największy naturalnie odradzający się </a:t>
            </a:r>
            <a:r>
              <a:rPr lang="pl-PL" sz="2000" dirty="0" err="1">
                <a:effectLst/>
                <a:latin typeface="Arial"/>
                <a:ea typeface="Calibri" panose="020F0502020204030204" pitchFamily="34" charset="0"/>
                <a:cs typeface="Times New Roman"/>
              </a:rPr>
              <a:t>mob</a:t>
            </a:r>
            <a:r>
              <a:rPr lang="pl-PL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w grze.</a:t>
            </a:r>
            <a:r>
              <a:rPr lang="pl-PL" sz="2000" dirty="0"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pl-PL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Duch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 - latający potwór występujący w Otchłani (w Piekle). Strzela kulami ognia, które mogą ugodzić </a:t>
            </a:r>
            <a: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Arial"/>
              </a:rPr>
              <a:t>gracza oraz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z łatwością </a:t>
            </a:r>
            <a: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Arial"/>
              </a:rPr>
              <a:t>go zniszczyć.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D93BA5-9D91-4078-B8CD-9DB41958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-1329266"/>
            <a:ext cx="5204784" cy="51090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Runt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305ABC-2144-4337-A6FC-627C593C04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3133" y="3889151"/>
            <a:ext cx="6186917" cy="25958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err="1"/>
              <a:t>Główny</a:t>
            </a:r>
            <a:r>
              <a:rPr lang="en-US" sz="6000"/>
              <a:t> </a:t>
            </a:r>
            <a:r>
              <a:rPr lang="en-US" sz="6000" err="1"/>
              <a:t>bohater</a:t>
            </a:r>
            <a:r>
              <a:rPr lang="en-US" sz="6000"/>
              <a:t> </a:t>
            </a:r>
            <a:r>
              <a:rPr lang="en-US" sz="6000" err="1"/>
              <a:t>książki</a:t>
            </a:r>
            <a:r>
              <a:rPr lang="en-US" sz="6000"/>
              <a:t> </a:t>
            </a:r>
            <a:endParaRPr lang="en-US" sz="600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4D224-E04A-49EC-B31F-0640AA61D7A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7218"/>
          <a:stretch/>
        </p:blipFill>
        <p:spPr bwMode="auto">
          <a:xfrm>
            <a:off x="6149016" y="0"/>
            <a:ext cx="5962794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274013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74444-5406-4A5A-8A99-DDEB6DA7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010" y="-80011"/>
            <a:ext cx="7128357" cy="2209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err="1"/>
              <a:t>steve</a:t>
            </a:r>
            <a:endParaRPr lang="en-US" sz="96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C5E4C-C8DB-4D1D-9512-381A8D6A43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6965" y="2446867"/>
            <a:ext cx="7238422" cy="43780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 err="1"/>
              <a:t>Wojownik</a:t>
            </a:r>
            <a:r>
              <a:rPr lang="en-US" sz="5400" dirty="0"/>
              <a:t>, </a:t>
            </a:r>
            <a:r>
              <a:rPr lang="en-US" sz="5400" dirty="0" err="1"/>
              <a:t>który</a:t>
            </a:r>
            <a:r>
              <a:rPr lang="en-US" sz="5400" dirty="0"/>
              <a:t> </a:t>
            </a:r>
            <a:r>
              <a:rPr lang="en-US" sz="5400" dirty="0" err="1"/>
              <a:t>chroni</a:t>
            </a:r>
            <a:r>
              <a:rPr lang="en-US" sz="5400" dirty="0"/>
              <a:t> </a:t>
            </a:r>
            <a:r>
              <a:rPr lang="en-US" sz="5400" dirty="0" err="1"/>
              <a:t>mieszkańców</a:t>
            </a:r>
            <a:r>
              <a:rPr lang="en-US" sz="5400" dirty="0"/>
              <a:t> </a:t>
            </a:r>
            <a:r>
              <a:rPr lang="en-US" sz="5400" dirty="0" err="1"/>
              <a:t>wioski</a:t>
            </a:r>
            <a:r>
              <a:rPr lang="en-US" sz="5400" dirty="0"/>
              <a:t>, idol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przyjaciel</a:t>
            </a:r>
            <a:r>
              <a:rPr lang="en-US" sz="5400" dirty="0"/>
              <a:t> </a:t>
            </a:r>
            <a:r>
              <a:rPr lang="en-US" sz="5400" dirty="0" err="1"/>
              <a:t>Runta</a:t>
            </a:r>
            <a:r>
              <a:rPr lang="en-US" sz="5400" dirty="0"/>
              <a:t>.</a:t>
            </a:r>
            <a:endParaRPr lang="en-US" sz="5400" dirty="0">
              <a:cs typeface="Calibri"/>
            </a:endParaRPr>
          </a:p>
          <a:p>
            <a:pPr marL="0"/>
            <a:endParaRPr lang="en-US" sz="6000">
              <a:cs typeface="Calibri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CDF810-3BBB-489B-9906-DD805B88561F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r="675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solidFill>
            <a:srgbClr val="FFFFFF"/>
          </a:solidFill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757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ABFA9-C0D6-4C35-AB30-C4381468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34" y="-1017464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>
                <a:solidFill>
                  <a:schemeClr val="tx1">
                    <a:lumMod val="85000"/>
                  </a:schemeClr>
                </a:solidFill>
              </a:rPr>
              <a:t>Max</a:t>
            </a:r>
            <a:endParaRPr lang="en-US" sz="9600">
              <a:solidFill>
                <a:schemeClr val="tx1">
                  <a:lumMod val="85000"/>
                </a:schemeClr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44EB54-1DE9-401A-BBDD-87DE58DA3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2253" y="2457515"/>
            <a:ext cx="7378899" cy="31762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Jeden z 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najlepszych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uczniów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 w 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szkole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br>
              <a:rPr lang="en-US" sz="6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największy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rywal</a:t>
            </a:r>
            <a:r>
              <a:rPr lang="en-US" sz="6000" dirty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en-US" sz="6000" dirty="0" err="1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en-US" sz="6000" dirty="0" err="1"/>
              <a:t>unta</a:t>
            </a:r>
            <a:r>
              <a:rPr lang="en-US" sz="6000" dirty="0"/>
              <a:t>.</a:t>
            </a:r>
            <a:endParaRPr lang="en-US" sz="6000" dirty="0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3E633F-204A-48B7-A73E-E3075E6A02D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1650" r="9843"/>
          <a:stretch/>
        </p:blipFill>
        <p:spPr bwMode="auto">
          <a:xfrm>
            <a:off x="0" y="1"/>
            <a:ext cx="4297881" cy="6928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6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77425-032F-4A0C-AB07-3FDA9407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2" y="793555"/>
            <a:ext cx="3977639" cy="46052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dirty="0"/>
              <a:t>Moby, </a:t>
            </a:r>
            <a:r>
              <a:rPr lang="en-US" dirty="0" err="1"/>
              <a:t>które</a:t>
            </a:r>
            <a:r>
              <a:rPr lang="en-US" dirty="0"/>
              <a:t> w </a:t>
            </a:r>
            <a:r>
              <a:rPr lang="en-US" dirty="0" err="1"/>
              <a:t>nocy</a:t>
            </a:r>
            <a:r>
              <a:rPr lang="en-US" dirty="0"/>
              <a:t> </a:t>
            </a:r>
            <a:r>
              <a:rPr lang="en-US" dirty="0" err="1"/>
              <a:t>atakują</a:t>
            </a:r>
            <a:r>
              <a:rPr lang="en-US" dirty="0"/>
              <a:t> </a:t>
            </a:r>
            <a:r>
              <a:rPr lang="en-US" dirty="0" err="1"/>
              <a:t>mieszkańców</a:t>
            </a:r>
            <a:r>
              <a:rPr lang="en-US" dirty="0"/>
              <a:t> </a:t>
            </a:r>
            <a:r>
              <a:rPr lang="en-US" dirty="0" err="1"/>
              <a:t>wioski</a:t>
            </a:r>
            <a:endParaRPr lang="en-US" dirty="0">
              <a:cs typeface="Calibri Light"/>
            </a:endParaRPr>
          </a:p>
        </p:txBody>
      </p:sp>
      <p:sp>
        <p:nvSpPr>
          <p:cNvPr id="4110" name="Content Placeholder 4101">
            <a:extLst>
              <a:ext uri="{FF2B5EF4-FFF2-40B4-BE49-F238E27FC236}">
                <a16:creationId xmlns:a16="http://schemas.microsoft.com/office/drawing/2014/main" id="{9380EB88-918A-47A7-94FD-7A9A3FAC08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822489" y="5211468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1C5F24-0CE9-4C73-AA2F-21F28D84B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t="8071" r="2223" b="14784"/>
          <a:stretch/>
        </p:blipFill>
        <p:spPr bwMode="auto">
          <a:xfrm rot="5400000" flipH="1">
            <a:off x="5097909" y="-438360"/>
            <a:ext cx="6947556" cy="78242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4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CB507-6E2C-4C16-A2DC-0531794D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6" y="-150829"/>
            <a:ext cx="5113101" cy="70983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Wioska</a:t>
            </a:r>
            <a:r>
              <a:rPr lang="en-US" dirty="0"/>
              <a:t> </a:t>
            </a:r>
            <a:r>
              <a:rPr lang="en-US" dirty="0" err="1"/>
              <a:t>bohaterów</a:t>
            </a:r>
            <a:r>
              <a:rPr lang="en-US" dirty="0"/>
              <a:t> </a:t>
            </a:r>
            <a:r>
              <a:rPr lang="en-US" dirty="0" err="1"/>
              <a:t>opowiadania</a:t>
            </a:r>
            <a:endParaRPr lang="en-US" dirty="0">
              <a:cs typeface="Calibri Light"/>
            </a:endParaRPr>
          </a:p>
        </p:txBody>
      </p:sp>
      <p:sp>
        <p:nvSpPr>
          <p:cNvPr id="3080" name="Content Placeholder 3077">
            <a:extLst>
              <a:ext uri="{FF2B5EF4-FFF2-40B4-BE49-F238E27FC236}">
                <a16:creationId xmlns:a16="http://schemas.microsoft.com/office/drawing/2014/main" id="{41EE3ECE-CF0E-433B-AD04-3358616E4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74" y="5238524"/>
            <a:ext cx="2196445" cy="159297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54D5E1-0290-4828-B2B3-832DB1D8D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r="1" b="1"/>
          <a:stretch/>
        </p:blipFill>
        <p:spPr bwMode="auto">
          <a:xfrm rot="16200000">
            <a:off x="5190084" y="-64828"/>
            <a:ext cx="6924933" cy="675292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1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98B42AC-D6E4-4D67-A5AB-7F85C120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263951"/>
            <a:ext cx="11317665" cy="1793450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solidFill>
                  <a:srgbClr val="FFFF00"/>
                </a:solidFill>
              </a:rPr>
              <a:t>PREZENTACJĘ </a:t>
            </a:r>
            <a:br>
              <a:rPr lang="pl-PL" sz="9600" dirty="0">
                <a:solidFill>
                  <a:srgbClr val="FFFF00"/>
                </a:solidFill>
              </a:rPr>
            </a:br>
            <a:r>
              <a:rPr lang="pl-PL" sz="9600" dirty="0">
                <a:solidFill>
                  <a:srgbClr val="FFFF00"/>
                </a:solidFill>
              </a:rPr>
              <a:t>WYKONALI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2582B7-9B7D-4D97-90B1-A13AF55AE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743200"/>
            <a:ext cx="10820400" cy="3475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Wojtek Ligęza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Grzesiu Sroka</a:t>
            </a:r>
            <a:br>
              <a:rPr lang="pl-PL" dirty="0"/>
            </a:br>
            <a:r>
              <a:rPr lang="pl-PL" dirty="0"/>
              <a:t>Jacek Bachanek</a:t>
            </a:r>
            <a:br>
              <a:rPr lang="pl-PL" dirty="0"/>
            </a:br>
            <a:r>
              <a:rPr lang="pl-PL" dirty="0"/>
              <a:t>Wojtek </a:t>
            </a:r>
            <a:r>
              <a:rPr lang="pl-PL" dirty="0" err="1"/>
              <a:t>Iwanecko</a:t>
            </a:r>
            <a:br>
              <a:rPr lang="pl-PL" dirty="0"/>
            </a:br>
            <a:r>
              <a:rPr lang="pl-PL" dirty="0"/>
              <a:t>Radek </a:t>
            </a:r>
            <a:r>
              <a:rPr lang="pl-PL" dirty="0" err="1"/>
              <a:t>Iwanecko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86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D81C6-8A37-4D95-B5F5-7AD24A48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3478" y="92350"/>
            <a:ext cx="12810065" cy="22822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5400" b="1" i="0" dirty="0">
                <a:effectLst/>
                <a:latin typeface="Calibri"/>
                <a:cs typeface="Calibri"/>
              </a:rPr>
              <a:t>PAMIĘTNIK 8-BITOWEGO (</a:t>
            </a:r>
            <a:r>
              <a:rPr lang="pl-PL" sz="5400" b="1" dirty="0">
                <a:latin typeface="Calibri"/>
                <a:cs typeface="Calibri"/>
              </a:rPr>
              <a:t>WIEŚNIAKA)</a:t>
            </a:r>
            <a:br>
              <a:rPr lang="pl-PL" sz="5400" b="1" dirty="0">
                <a:latin typeface="Calibri"/>
                <a:cs typeface="Calibri"/>
              </a:rPr>
            </a:br>
            <a:r>
              <a:rPr lang="pl-PL" sz="5400" b="1" dirty="0">
                <a:latin typeface="Calibri"/>
                <a:cs typeface="Calibri"/>
              </a:rPr>
              <a:t> WOJOWNIKA</a:t>
            </a:r>
            <a:br>
              <a:rPr lang="pl-PL" sz="5400" b="1" i="0" dirty="0">
                <a:effectLst/>
                <a:latin typeface="Calibri" panose="020F0502020204030204" pitchFamily="34" charset="0"/>
              </a:rPr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8B7C8-3FC2-4D53-9861-52250075B7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89820" y="2289419"/>
            <a:ext cx="12316640" cy="41239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2400" b="0" i="0" dirty="0">
                <a:effectLst/>
                <a:latin typeface="Times New Roman"/>
                <a:cs typeface="Times New Roman"/>
              </a:rPr>
              <a:t>Wielu z Was zna grę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Minecraft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. Znacie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Villagerów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,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moby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, budowaliście domy, walczyliście </a:t>
            </a:r>
            <a:endParaRPr lang="pl-PL" sz="2400" dirty="0">
              <a:latin typeface="Segoe UI" panose="020B0502040204020203" pitchFamily="34" charset="0"/>
              <a:cs typeface="Segoe UI"/>
            </a:endParaRPr>
          </a:p>
          <a:p>
            <a:pPr marL="0" indent="0" algn="just">
              <a:buNone/>
            </a:pPr>
            <a:r>
              <a:rPr lang="pl-PL" sz="2400" dirty="0">
                <a:latin typeface="Times New Roman"/>
                <a:cs typeface="Times New Roman"/>
              </a:rPr>
              <a:t>   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i chowaliście się przed potworami.</a:t>
            </a:r>
            <a:r>
              <a:rPr lang="pl-PL" sz="2400" dirty="0">
                <a:latin typeface="Times New Roman"/>
                <a:cs typeface="Times New Roman"/>
              </a:rPr>
              <a:t> </a:t>
            </a:r>
            <a:endParaRPr lang="pl-PL" sz="2400" b="0" i="0" dirty="0">
              <a:effectLst/>
              <a:latin typeface="Times New Roman"/>
              <a:cs typeface="Times New Roman"/>
            </a:endParaRPr>
          </a:p>
          <a:p>
            <a:pPr algn="just"/>
            <a:r>
              <a:rPr lang="pl-PL" sz="2400" b="0" i="0" dirty="0">
                <a:effectLst/>
                <a:latin typeface="Times New Roman"/>
                <a:cs typeface="Times New Roman"/>
              </a:rPr>
              <a:t>A co</a:t>
            </a:r>
            <a:r>
              <a:rPr lang="pl-PL" sz="2400" dirty="0">
                <a:latin typeface="Times New Roman"/>
                <a:cs typeface="Times New Roman"/>
              </a:rPr>
              <a:t>,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 gdybyście mogli przenieść się do świata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Minecraft</a:t>
            </a:r>
            <a:r>
              <a:rPr lang="pl-PL" sz="2400" dirty="0">
                <a:latin typeface="Times New Roman"/>
                <a:cs typeface="Times New Roman"/>
              </a:rPr>
              <a:t>?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 Poczuć się jak jeden z jej mieszkańców?</a:t>
            </a:r>
          </a:p>
          <a:p>
            <a:pPr algn="just"/>
            <a:r>
              <a:rPr lang="pl-PL" sz="2400" b="0" i="0" dirty="0">
                <a:effectLst/>
                <a:latin typeface="Times New Roman"/>
                <a:cs typeface="Times New Roman"/>
              </a:rPr>
              <a:t>Za sprawą tej książki możecie!</a:t>
            </a:r>
          </a:p>
          <a:p>
            <a:pPr algn="just"/>
            <a:r>
              <a:rPr lang="pl-PL" sz="2400" b="0" i="0" dirty="0">
                <a:effectLst/>
                <a:latin typeface="Times New Roman"/>
                <a:cs typeface="Times New Roman"/>
              </a:rPr>
              <a:t>Możecie poczuć się jak główny bohater, dwunastoletni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Runt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, który ma wybrać swój przyszły zawód w szkole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Minecraftii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. Do wyboru ma niezbyt emocjonujące opcje: farmer, rzemieślnik czy górnik, a tak naprawdę </a:t>
            </a:r>
            <a:r>
              <a:rPr lang="pl-PL" sz="2400" b="0" i="0" dirty="0" err="1">
                <a:effectLst/>
                <a:latin typeface="Times New Roman"/>
                <a:cs typeface="Times New Roman"/>
              </a:rPr>
              <a:t>noob</a:t>
            </a:r>
            <a:r>
              <a:rPr lang="pl-PL" sz="2400" b="0" i="0" dirty="0">
                <a:effectLst/>
                <a:latin typeface="Times New Roman"/>
                <a:cs typeface="Times New Roman"/>
              </a:rPr>
              <a:t> marzy o tym, by zostać wojownikiem. Kiedy dowiaduje się, </a:t>
            </a:r>
            <a:br>
              <a:rPr lang="pl-PL" sz="2400" dirty="0">
                <a:latin typeface="Times New Roman"/>
                <a:cs typeface="Times New Roman"/>
              </a:rPr>
            </a:br>
            <a:r>
              <a:rPr lang="pl-PL" sz="2400" b="0" i="0" dirty="0">
                <a:effectLst/>
                <a:latin typeface="Times New Roman"/>
                <a:cs typeface="Times New Roman"/>
              </a:rPr>
              <a:t>że pięciu najlepszych uczniów w szkole ma szansę rozpocząć kurs wojowniczy, bierze się </a:t>
            </a:r>
            <a:br>
              <a:rPr lang="pl-PL" sz="2400" b="0" i="0" dirty="0">
                <a:effectLst/>
                <a:latin typeface="Times New Roman"/>
                <a:cs typeface="Times New Roman"/>
              </a:rPr>
            </a:br>
            <a:r>
              <a:rPr lang="pl-PL" sz="2400" b="0" i="0" dirty="0">
                <a:effectLst/>
                <a:latin typeface="Times New Roman"/>
                <a:cs typeface="Times New Roman"/>
              </a:rPr>
              <a:t>do roboty.</a:t>
            </a:r>
          </a:p>
          <a:p>
            <a:pPr algn="just"/>
            <a:r>
              <a:rPr lang="pl-PL" sz="2400" b="0" i="0" dirty="0">
                <a:effectLst/>
                <a:latin typeface="Times New Roman"/>
                <a:cs typeface="Times New Roman"/>
              </a:rPr>
              <a:t>To przezabawna i ciekawa literatura dla miłośników gier i nie tylko…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76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1FE669-01EB-4A2F-8F02-60ACBE41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pl-PL"/>
              <a:t>Autor książki</a:t>
            </a:r>
            <a:endParaRPr lang="pl-PL">
              <a:cs typeface="Calibri Ligh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167AE2-D51F-4DEE-A4BE-EF4E5B52BE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0507" y="2628900"/>
            <a:ext cx="7454077" cy="392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1700">
              <a:cs typeface="Calibri"/>
            </a:endParaRPr>
          </a:p>
          <a:p>
            <a:r>
              <a:rPr lang="pl-PL" sz="1800" dirty="0">
                <a:cs typeface="Calibri"/>
              </a:rPr>
              <a:t>Na końcu książki widnieje  informacja o autorze : ,,</a:t>
            </a:r>
            <a:r>
              <a:rPr lang="pl-PL" sz="1800" dirty="0" err="1">
                <a:cs typeface="Calibri"/>
              </a:rPr>
              <a:t>Cube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Kid</a:t>
            </a:r>
            <a:r>
              <a:rPr lang="pl-PL" sz="1800" dirty="0">
                <a:cs typeface="Calibri"/>
              </a:rPr>
              <a:t> to pseudonim Erika Gunnara Taylora , który mieszka na Alasce . Ten fan gier wideo - zwłaszcza </a:t>
            </a:r>
            <a:r>
              <a:rPr lang="pl-PL" sz="1800" dirty="0" err="1">
                <a:cs typeface="Calibri"/>
              </a:rPr>
              <a:t>Minecrafta</a:t>
            </a:r>
            <a:r>
              <a:rPr lang="pl-PL" sz="1800" dirty="0">
                <a:cs typeface="Calibri"/>
              </a:rPr>
              <a:t> – bardzo wcześnie odkrył, że uwielbia pisać </a:t>
            </a:r>
            <a:r>
              <a:rPr lang="pl-PL" sz="1800" dirty="0" err="1">
                <a:cs typeface="Calibri"/>
              </a:rPr>
              <a:t>fanfiction</a:t>
            </a:r>
            <a:r>
              <a:rPr lang="pl-PL" sz="1800" dirty="0">
                <a:cs typeface="Calibri"/>
              </a:rPr>
              <a:t> .   Nieoficjalna seria ze świata </a:t>
            </a:r>
            <a:r>
              <a:rPr lang="pl-PL" sz="1800" dirty="0" err="1">
                <a:cs typeface="Calibri"/>
              </a:rPr>
              <a:t>Minecrafta</a:t>
            </a:r>
            <a:r>
              <a:rPr lang="pl-PL" sz="1800" dirty="0">
                <a:cs typeface="Calibri"/>
              </a:rPr>
              <a:t> jego autorstwa "Pamiętnik mięczakowatego wieśniaka''  ukazała się w 2015 roku w wersji elektronicznej  i niemal od razu odniosła wilki sukces w społeczności </a:t>
            </a:r>
            <a:r>
              <a:rPr lang="pl-PL" sz="1800" dirty="0" err="1">
                <a:cs typeface="Calibri"/>
              </a:rPr>
              <a:t>Minecrafta</a:t>
            </a:r>
            <a:r>
              <a:rPr lang="pl-PL" sz="1800" dirty="0">
                <a:cs typeface="Calibri"/>
              </a:rPr>
              <a:t> . Jakiś czas temu we Francji, serię w formie książkowej opublikowało wydawnictwo 404 </a:t>
            </a:r>
            <a:r>
              <a:rPr lang="pl-PL" sz="1800" dirty="0" err="1">
                <a:cs typeface="Calibri"/>
              </a:rPr>
              <a:t>Editos</a:t>
            </a:r>
            <a:r>
              <a:rPr lang="pl-PL" sz="1800" dirty="0">
                <a:cs typeface="Calibri"/>
              </a:rPr>
              <a:t>, wzbogacając tomiki o ilustracje </a:t>
            </a:r>
            <a:r>
              <a:rPr lang="pl-PL" sz="1800" dirty="0" err="1">
                <a:cs typeface="Calibri"/>
              </a:rPr>
              <a:t>Sabotena</a:t>
            </a:r>
            <a:r>
              <a:rPr lang="pl-PL" sz="1800" dirty="0">
                <a:cs typeface="Calibri"/>
              </a:rPr>
              <a:t> . W tym samym formacie książka ukazała się też w ojczyźnie autora. Kiedy </a:t>
            </a:r>
            <a:r>
              <a:rPr lang="pl-PL" sz="1800" dirty="0" err="1">
                <a:cs typeface="Calibri"/>
              </a:rPr>
              <a:t>Cube</a:t>
            </a:r>
            <a:r>
              <a:rPr lang="pl-PL" sz="1800" dirty="0">
                <a:cs typeface="Calibri"/>
              </a:rPr>
              <a:t> </a:t>
            </a:r>
            <a:r>
              <a:rPr lang="pl-PL" sz="1800" dirty="0" err="1">
                <a:cs typeface="Calibri"/>
              </a:rPr>
              <a:t>Kid</a:t>
            </a:r>
            <a:r>
              <a:rPr lang="pl-PL" sz="1800" dirty="0">
                <a:cs typeface="Calibri"/>
              </a:rPr>
              <a:t> nie pisze, chętnie podróżuje, ,,warkocze'' swoim samochodem, pochłania </a:t>
            </a:r>
            <a:r>
              <a:rPr lang="pl-PL" sz="1800" dirty="0" err="1">
                <a:cs typeface="Calibri"/>
              </a:rPr>
              <a:t>fanfiction</a:t>
            </a:r>
            <a:r>
              <a:rPr lang="pl-PL" sz="1800" dirty="0">
                <a:cs typeface="Calibri"/>
              </a:rPr>
              <a:t> i gra w swoją ulubioną grę.</a:t>
            </a:r>
          </a:p>
        </p:txBody>
      </p:sp>
    </p:spTree>
    <p:extLst>
      <p:ext uri="{BB962C8B-B14F-4D97-AF65-F5344CB8AC3E}">
        <p14:creationId xmlns:p14="http://schemas.microsoft.com/office/powerpoint/2010/main" val="175052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58631-A93F-4529-BE51-2D08E333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085" y="-169682"/>
            <a:ext cx="12503085" cy="2837467"/>
          </a:xfrm>
        </p:spPr>
        <p:txBody>
          <a:bodyPr>
            <a:normAutofit/>
          </a:bodyPr>
          <a:lstStyle/>
          <a:p>
            <a:pPr algn="ctr"/>
            <a:r>
              <a:rPr lang="pl-PL" sz="5400" err="1"/>
              <a:t>PORADNIk</a:t>
            </a:r>
            <a:r>
              <a:rPr lang="pl-PL" sz="5400"/>
              <a:t> DLA POCZĄTKUJĄCYCH GRACZY W MINECRAFT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2B25A-31B1-4E28-8F5C-2D654DB2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2187019"/>
            <a:ext cx="12050598" cy="44023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br>
              <a:rPr lang="pl-PL" sz="18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pl-PL" sz="18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320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Minecraft</a:t>
            </a:r>
            <a:r>
              <a:rPr lang="pl-PL" sz="32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gra z otwartym światem, w której możemy robić, co nam się żywnie podoba. Oczywiście w ramach obowiązujących reguł rządzących tym światem. </a:t>
            </a:r>
            <a:r>
              <a:rPr lang="pl-PL" sz="32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Nie oznacza to jednak, że jest to gra bez celu:</a:t>
            </a:r>
            <a:r>
              <a:rPr lang="pl-PL" sz="32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gdzieś tam na horyzoncie majaczy walka z potworami z innych wymiarów, w pierwszej kolejności jednak musimy przeżyć, co nie jest łatwe, zaczynamy bowiem bez żadnych instrukcji, a nasz bohater nie ma nic. Chyba że wybraliśmy opcję startu ze skrzynią z zapasami - wówczas, zaraz po uruchomieniu gry, należy rozejrzeć się po bezpośredniej okolicy i zabrać zapasy ze skrzyni, co ułatwi nam nieco start. Bez skrzyni jednak też damy sobie radę!</a:t>
            </a:r>
            <a:br>
              <a:rPr lang="pl-PL" sz="32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pl-PL" sz="24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pl-PL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5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BD8D5-3336-4980-830D-129E9BB0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94268"/>
            <a:ext cx="11402505" cy="1963133"/>
          </a:xfrm>
        </p:spPr>
        <p:txBody>
          <a:bodyPr>
            <a:normAutofit/>
          </a:bodyPr>
          <a:lstStyle/>
          <a:p>
            <a:pPr algn="ctr"/>
            <a:r>
              <a:rPr lang="pl-PL" sz="5400"/>
              <a:t>PORADNIK DLA POCZĄTKUJĄCYCH GRACZY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24945F-8657-49D0-A7A2-97280755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7426"/>
            <a:ext cx="10820400" cy="4024125"/>
          </a:xfrm>
        </p:spPr>
        <p:txBody>
          <a:bodyPr>
            <a:noAutofit/>
          </a:bodyPr>
          <a:lstStyle/>
          <a:p>
            <a:r>
              <a:rPr lang="pl-PL" sz="20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Najważniejsza sztuka </a:t>
            </a:r>
            <a:r>
              <a:rPr lang="pl-PL" sz="2000" b="1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Minecrafta</a:t>
            </a:r>
            <a:r>
              <a:rPr lang="pl-PL" sz="20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jaką musimy opanować, to pozyskiwanie surowców z otaczającego nas świata. </a:t>
            </a:r>
            <a:r>
              <a:rPr lang="pl-PL" sz="20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Odbywa się to poprzez zbliżenie się do obiektu, z którym chcemy wejść w interakcję (na przykład drzewa) i przytrzymanie lewego przycisku myszy przez odpowiednio długi czas. Dysponując tylko gołymi rękami, możemy w ten sposób porąbać fragmenty drzewa na kawałki, z których później pozyskamy deski (w tym celu należy wejść do menu wyposażenia i produkcji poprzez wciśnięcie klawisza E). Warto pamiętać, że przedmiotami w ekwipunku manipulujemy w taki sposób, że po wciśnięciu lewego przycisku myszy łapiemy i przesuwamy całą grupę przedmiotów tego samego typu, a pojedynczo we wskazane miejsce upuszczamy je prawym przyciskiem.</a:t>
            </a:r>
            <a:br>
              <a:rPr lang="pl-PL" sz="20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pl-PL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20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Pierwszą rzeczą, o jaką musimy zadbać, jest schronienie na noc. </a:t>
            </a:r>
            <a:r>
              <a:rPr lang="pl-PL" sz="20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Dzień trwa dziesięć minut, noc siedem, zmierzch i świt po półtorej.</a:t>
            </a:r>
            <a:r>
              <a:rPr lang="pl-PL" sz="20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W nocy (i w ogóle po ciemku, na przykład w jaskiniach) kręcą się potwory, z którymi możemy walczyć, ale znacznie lepiej jest przeczekać ten okres w bezpiecznym miejscu. Na przykład w wykopanej własnoręcznie niewielkiej jaskini w zboczu góry, do której wejście zabezpieczamy drzwiami.</a:t>
            </a:r>
            <a:br>
              <a:rPr lang="pl-PL" sz="20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pl-PL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6C5B2-CF63-413C-B23B-CCB624D4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764373"/>
            <a:ext cx="11081994" cy="1293028"/>
          </a:xfrm>
        </p:spPr>
        <p:txBody>
          <a:bodyPr>
            <a:noAutofit/>
          </a:bodyPr>
          <a:lstStyle/>
          <a:p>
            <a:pPr algn="ctr"/>
            <a:r>
              <a:rPr lang="pl-PL" sz="5400">
                <a:solidFill>
                  <a:schemeClr val="tx2"/>
                </a:solidFill>
                <a:latin typeface="Arial"/>
                <a:cs typeface="Arial"/>
              </a:rPr>
              <a:t>Poradnik dla  początkujących graczy 3 </a:t>
            </a:r>
            <a:endParaRPr lang="pl-PL" sz="5400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DD8E79-C4BF-461D-BCB8-14580D341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b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32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Pierwszą rzeczą, o jaką musimy zadbać, jest schronienie na noc. </a:t>
            </a:r>
            <a:r>
              <a:rPr lang="pl-PL" sz="32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Dzień trwa dziesięć minut, noc siedem, zmierzch i świt po półtorej.</a:t>
            </a:r>
            <a:r>
              <a:rPr lang="pl-PL" sz="32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 W nocy (i w ogóle po ciemku, na przykład w jaskiniach) kręcą się potwory, z którymi możemy walczyć, ale znacznie lepiej jest przeczekać ten okres w bezpiecznym miejscu. Na przykład w wykopanej własnoręcznie niewielkiej jaskini w zboczu góry, do której wejście zabezpieczamy drzwiami.</a:t>
            </a:r>
            <a:br>
              <a:rPr lang="pl-PL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pl-PL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2734912-D6C5-4BD6-99F0-040FEFBB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45899" flipV="1">
            <a:off x="1119594" y="757090"/>
            <a:ext cx="8433179" cy="80534"/>
          </a:xfrm>
        </p:spPr>
        <p:txBody>
          <a:bodyPr anchor="b">
            <a:noAutofit/>
          </a:bodyPr>
          <a:lstStyle/>
          <a:p>
            <a:pPr algn="l"/>
            <a:endParaRPr lang="pl-PL" sz="480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98D8F94-456E-4CD5-B36F-365F3A43CE6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245136" y="7409468"/>
            <a:ext cx="45719" cy="63530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5B855E0-2C88-4070-B5C2-6C3C964C6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23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DF1CCB-86B3-4154-A42E-0E3A07D2C03F}"/>
              </a:ext>
            </a:extLst>
          </p:cNvPr>
          <p:cNvSpPr txBox="1"/>
          <p:nvPr/>
        </p:nvSpPr>
        <p:spPr>
          <a:xfrm>
            <a:off x="0" y="84841"/>
            <a:ext cx="11989323" cy="60426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Pamiętnik 8-bitwego (wieśniaka) </a:t>
            </a:r>
            <a:r>
              <a:rPr lang="pl-PL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Wojownika</a:t>
            </a:r>
            <a:r>
              <a:rPr lang="pl-PL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-Słownik</a:t>
            </a:r>
            <a:endParaRPr lang="pl-PL" sz="3600" dirty="0">
              <a:solidFill>
                <a:schemeClr val="tx2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      </a:t>
            </a:r>
            <a:r>
              <a:rPr lang="pl-PL" sz="24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   </a:t>
            </a:r>
            <a:r>
              <a:rPr lang="pl-PL" sz="24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pl-PL" sz="2400" b="1" i="1" spc="25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PODSTAWY O MINECRAFT</a:t>
            </a:r>
            <a:r>
              <a:rPr lang="pl-PL" sz="24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                      </a:t>
            </a:r>
            <a:endParaRPr lang="pl-PL" sz="2400" dirty="0">
              <a:solidFill>
                <a:schemeClr val="tx2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dirty="0">
                <a:ln>
                  <a:noFill/>
                </a:ln>
                <a:solidFill>
                  <a:schemeClr val="tx2"/>
                </a:solidFill>
                <a:effectLst>
                  <a:reflection blurRad="6350" stA="53000" endA="300" endPos="35500" dir="5400000" sy="-90000" algn="bl"/>
                </a:effectLst>
                <a:latin typeface="Calibri"/>
                <a:ea typeface="Calibri" panose="020F0502020204030204" pitchFamily="34" charset="0"/>
                <a:cs typeface="Times New Roman"/>
              </a:rPr>
              <a:t>NPC-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W grach typu MMORPG i </a:t>
            </a:r>
            <a:r>
              <a:rPr lang="pl-PL" sz="24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cRPG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jest to postać sterowana przez program, z którą możemy rozmawiać, handlować</a:t>
            </a:r>
            <a:r>
              <a:rPr lang="pl-PL" sz="24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,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bądź otrzymywać </a:t>
            </a:r>
            <a:r>
              <a:rPr lang="pl-PL" sz="24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questy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 Z angielskiego Non-</a:t>
            </a:r>
            <a:r>
              <a:rPr lang="pl-PL" sz="24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player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pl-PL" sz="24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Character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, czyli "Bohater Niezależny" (w polskich wersjach często używa się skrótu "BN").’</a:t>
            </a:r>
          </a:p>
          <a:p>
            <a:pPr marL="457200">
              <a:lnSpc>
                <a:spcPct val="107000"/>
              </a:lnSpc>
            </a:pPr>
            <a:endParaRPr lang="pl-PL" sz="24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dirty="0">
                <a:ln>
                  <a:noFill/>
                </a:ln>
                <a:solidFill>
                  <a:schemeClr val="tx2"/>
                </a:solidFill>
                <a:effectLst>
                  <a:reflection blurRad="6350" stA="53000" endA="300" endPos="35500" dir="5400000" sy="-90000" algn="bl"/>
                </a:effectLst>
                <a:latin typeface="Calibri"/>
                <a:ea typeface="Calibri" panose="020F0502020204030204" pitchFamily="34" charset="0"/>
                <a:cs typeface="Times New Roman"/>
              </a:rPr>
              <a:t>MOBY-</a:t>
            </a:r>
            <a:r>
              <a:rPr lang="pl-PL" sz="24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Moby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− żyjące byty, czyli dynamiczne, ruchome obiekty w grze. Są to wszystkie zwierzęta, potwory i NPC występujące w </a:t>
            </a:r>
            <a:r>
              <a:rPr lang="pl-PL" sz="24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Minecraft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pl-PL" sz="24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chemeClr val="tx2"/>
                </a:solidFill>
                <a:effectLst>
                  <a:reflection blurRad="6350" stA="53000" endA="300" endPos="35500" dir="5400000" sy="-90000" algn="bl"/>
                </a:effectLst>
                <a:latin typeface="Calibri"/>
                <a:ea typeface="Calibri" panose="020F0502020204030204" pitchFamily="34" charset="0"/>
                <a:cs typeface="Times New Roman"/>
              </a:rPr>
              <a:t>SURVIVAL </a:t>
            </a:r>
            <a:r>
              <a:rPr lang="pl-PL" sz="24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Sztuka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przetrwania (inaczej: </a:t>
            </a:r>
            <a:r>
              <a:rPr lang="pl-PL" sz="24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surwiwal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z ang. </a:t>
            </a:r>
            <a:r>
              <a:rPr lang="pl-PL" sz="24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survival</a:t>
            </a:r>
            <a:r>
              <a:rPr lang="pl-PL" sz="24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) – rodzaj aktywności człowieka skierowanej na gromadzenie wiedzy i umiejętności związanych z przetrwaniem w warunkach ekstremalnych.</a:t>
            </a:r>
          </a:p>
        </p:txBody>
      </p:sp>
    </p:spTree>
    <p:extLst>
      <p:ext uri="{BB962C8B-B14F-4D97-AF65-F5344CB8AC3E}">
        <p14:creationId xmlns:p14="http://schemas.microsoft.com/office/powerpoint/2010/main" val="2396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A5AF6-4B1B-4D71-8B93-7F55FA13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963" y="191210"/>
            <a:ext cx="11720660" cy="1878292"/>
          </a:xfrm>
        </p:spPr>
        <p:txBody>
          <a:bodyPr>
            <a:noAutofit/>
          </a:bodyPr>
          <a:lstStyle/>
          <a:p>
            <a:r>
              <a:rPr lang="pl-PL" sz="7200"/>
              <a:t>MINERAŁY W MINECRAFT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EB086-4E2B-46CB-B691-B32CF194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9502"/>
            <a:ext cx="12085163" cy="47884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Czerwony kamień- przewodzi energię w </a:t>
            </a:r>
            <a:r>
              <a:rPr lang="pl-PL" sz="28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Minecraft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 Z jego pomocą stworzymy drzwi otwierane na odległość płytą naciskową lub pułapkę na agresywne </a:t>
            </a:r>
            <a:r>
              <a:rPr lang="pl-PL" sz="28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moby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 Czerwony kamień zdobędziemy</a:t>
            </a:r>
            <a:r>
              <a:rPr lang="pl-PL" sz="28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,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niszcząc rudę czerwonego kamienia (1) co najmniej żelaznym kilofem</a:t>
            </a:r>
            <a:r>
              <a:rPr lang="pl-PL" sz="28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.</a:t>
            </a:r>
            <a:endParaRPr lang="pl-PL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8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Diament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− rzadki minerał występujący w grze, służący do wytwarzania przedmiotów o wysokiej trwałości.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Szmaragd - przedmiot i materiał handlu w </a:t>
            </a:r>
            <a:r>
              <a:rPr lang="pl-PL" sz="28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Minecraft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 Jest </a:t>
            </a:r>
            <a:r>
              <a:rPr lang="pl-PL" sz="28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materiałem potrzebnym</a:t>
            </a:r>
            <a:r>
              <a:rPr lang="pl-PL" sz="28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w handlu z Osadnikami. Można wytworzyć Blok Szmaragdu</a:t>
            </a:r>
            <a:r>
              <a:rPr lang="pl-PL" sz="2800" dirty="0">
                <a:solidFill>
                  <a:srgbClr val="FF0000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419100" indent="0">
              <a:lnSpc>
                <a:spcPct val="107000"/>
              </a:lnSpc>
              <a:buNone/>
            </a:pPr>
            <a:endParaRPr lang="pl-PL" sz="28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0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82C79-6D9B-4F0D-B693-411A46E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141402"/>
            <a:ext cx="9738281" cy="1652049"/>
          </a:xfrm>
        </p:spPr>
        <p:txBody>
          <a:bodyPr>
            <a:normAutofit/>
          </a:bodyPr>
          <a:lstStyle/>
          <a:p>
            <a:pPr algn="ctr"/>
            <a:r>
              <a:rPr lang="pl-PL" sz="6600"/>
              <a:t>MOBY W MINECRAFT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0608E-7D24-40E1-B837-6E9C22C5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4215"/>
            <a:ext cx="12192000" cy="4953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i="1" spc="25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MOBY W MINECRAFT</a:t>
            </a:r>
            <a:endParaRPr lang="pl-PL" sz="1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SzPts val="1800"/>
              <a:buFont typeface="Wingdings" panose="05000000000000000000" pitchFamily="2" charset="2"/>
              <a:buChar char=""/>
            </a:pPr>
            <a:r>
              <a:rPr lang="pl-PL" sz="1800" dirty="0">
                <a:solidFill>
                  <a:srgbClr val="202124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. </a:t>
            </a:r>
            <a:r>
              <a:rPr lang="pl-PL" sz="20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Zombie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– najczęściej występujący w grze agresywny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, który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spawnuje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się w ciemnych lub słabo oświetlonych obszarach. Zaatakuje gracza powoli do niego podchodząc i zada obrażenia poprzez kontakt.</a:t>
            </a:r>
            <a: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  </a:t>
            </a:r>
            <a:endParaRPr lang="pl-PL" sz="20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1060">
              <a:lnSpc>
                <a:spcPct val="107000"/>
              </a:lnSpc>
            </a:pPr>
            <a:endParaRPr lang="pl-PL" sz="20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SzPts val="1800"/>
              <a:buFont typeface="Wingdings" panose="05000000000000000000" pitchFamily="2" charset="2"/>
              <a:buChar char=""/>
            </a:pPr>
            <a:r>
              <a:rPr lang="pl-PL" sz="20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Szkielet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 to agresywny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wprowadzony do gry w wersji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Survival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Test 0.24_02, który pozostał we wszystkich nowszych wersjach gry. </a:t>
            </a:r>
            <a:r>
              <a:rPr lang="pl-PL" sz="20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Szkielety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są dość groźnymi przeciwnikami, ponieważ strzelają </a:t>
            </a:r>
            <a:b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</a:b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do gracza strzałami.</a:t>
            </a:r>
          </a:p>
          <a:p>
            <a:pPr marL="861060">
              <a:lnSpc>
                <a:spcPct val="107000"/>
              </a:lnSpc>
            </a:pPr>
            <a:endParaRPr lang="pl-PL" sz="20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800"/>
              <a:buFont typeface="Wingdings" panose="05000000000000000000" pitchFamily="2" charset="2"/>
              <a:buChar char=""/>
            </a:pPr>
            <a:r>
              <a:rPr lang="pl-PL" sz="2000" b="1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Enderman</a:t>
            </a:r>
            <a:r>
              <a:rPr lang="pl-PL" sz="2000" b="1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-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 jest </a:t>
            </a:r>
            <a:r>
              <a:rPr lang="pl-PL" sz="2000" dirty="0" err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mobem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neutralnym. Staje się agresywny, gdy gracz patrzy mu prosto w oczy </a:t>
            </a:r>
            <a:br>
              <a:rPr lang="pl-PL" sz="2000" dirty="0">
                <a:latin typeface="Arial"/>
                <a:ea typeface="Calibri" panose="020F0502020204030204" pitchFamily="34" charset="0"/>
                <a:cs typeface="Times New Roman"/>
              </a:rPr>
            </a:b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z </a:t>
            </a:r>
            <a:r>
              <a:rPr lang="pl-PL" sz="2000" dirty="0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Times New Roman"/>
              </a:rPr>
              <a:t>odległości</a:t>
            </a:r>
            <a:r>
              <a:rPr lang="pl-PL" sz="2000" dirty="0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min. 64 bloków na , on zacznie się na nas patrzeć, trząść i otworzy mu się szczęka.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2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Panoramiczny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Para</vt:lpstr>
      <vt:lpstr>      Minecraft. Pamiętnik  8-bitowego wieśniakAa) wojownika t.1.</vt:lpstr>
      <vt:lpstr>PAMIĘTNIK 8-BITOWEGO (WIEŚNIAKA)  WOJOWNIKA </vt:lpstr>
      <vt:lpstr>Autor książki</vt:lpstr>
      <vt:lpstr>PORADNIk DLA POCZĄTKUJĄCYCH GRACZY W MINECRAFT</vt:lpstr>
      <vt:lpstr>PORADNIK DLA POCZĄTKUJĄCYCH GRACZY 2</vt:lpstr>
      <vt:lpstr>Poradnik dla  początkujących graczy 3 </vt:lpstr>
      <vt:lpstr>Prezentacja programu PowerPoint</vt:lpstr>
      <vt:lpstr>MINERAŁY W MINECRAFT</vt:lpstr>
      <vt:lpstr>MOBY W MINECRAFT</vt:lpstr>
      <vt:lpstr>Inne Postaci</vt:lpstr>
      <vt:lpstr>Runt</vt:lpstr>
      <vt:lpstr>steve</vt:lpstr>
      <vt:lpstr>Max</vt:lpstr>
      <vt:lpstr>Moby, które w nocy atakują mieszkańców wioski</vt:lpstr>
      <vt:lpstr>Wioska bohaterów opowiadania</vt:lpstr>
      <vt:lpstr>PREZENTACJĘ  WYKONALI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Minecraft. Pamiętnik 8-bitowego (wieśniaka) wojownika t.1.</dc:title>
  <dc:creator>Wojciech Iwanecko</dc:creator>
  <cp:lastModifiedBy>Andrzej Chruściel</cp:lastModifiedBy>
  <cp:revision>100</cp:revision>
  <dcterms:created xsi:type="dcterms:W3CDTF">2020-12-14T13:26:54Z</dcterms:created>
  <dcterms:modified xsi:type="dcterms:W3CDTF">2020-12-18T10:40:04Z</dcterms:modified>
</cp:coreProperties>
</file>