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8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8A62F-92D4-42BD-8B6A-D8A0F767466B}" v="219" dt="2020-12-18T09:56:08.227"/>
    <p1510:client id="{0DC50655-4520-4580-AE3D-7920C732BB92}" v="66" dt="2020-12-16T09:42:43.765"/>
    <p1510:client id="{2B5A373D-1760-45F0-814A-1701491400B9}" v="1" dt="2020-12-14T14:20:11.206"/>
    <p1510:client id="{51574C0C-7EE8-41B2-A066-AA635D6BCF71}" v="44" dt="2020-12-20T17:51:17.034"/>
    <p1510:client id="{772D5A4E-D6B7-4038-44C4-E990CB23100C}" v="6" dt="2020-12-18T09:58:24.665"/>
    <p1510:client id="{815D29EB-1E93-D4DF-29A3-8ED7E1590F46}" v="1132" dt="2020-12-09T17:40:28.583"/>
    <p1510:client id="{970B250C-D3DA-619C-6E3E-56BAC2276DAA}" v="18" dt="2020-12-10T08:26:01.042"/>
    <p1510:client id="{C4C81456-DF13-1305-8B32-884031032BB7}" v="732" dt="2020-12-07T09:58:11.392"/>
    <p1510:client id="{C53CF710-F52E-74C3-8074-5E87B6B2A00B}" v="36" dt="2020-12-14T15:17:07.102"/>
    <p1510:client id="{E4ED9ADA-BA9B-406E-A03C-58CF4A7B76FC}" v="90" dt="2020-12-07T08:23:5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per Duczymiński" userId="S::kacducz13@eszkola.opolskie.pl::ff59b2bc-d2ce-4cad-a6e6-ce2a903b8d8e" providerId="AD" clId="Web-{C4C81456-DF13-1305-8B32-884031032BB7}"/>
    <pc:docChg chg="addSld delSld modSld sldOrd addMainMaster delMainMaster">
      <pc:chgData name="Kacper Duczymiński" userId="S::kacducz13@eszkola.opolskie.pl::ff59b2bc-d2ce-4cad-a6e6-ce2a903b8d8e" providerId="AD" clId="Web-{C4C81456-DF13-1305-8B32-884031032BB7}" dt="2020-12-07T09:58:11.392" v="732"/>
      <pc:docMkLst>
        <pc:docMk/>
      </pc:docMkLst>
      <pc:sldChg chg="delSp modSp mod modTransition modClrScheme delDesignElem chgLayout">
        <pc:chgData name="Kacper Duczymiński" userId="S::kacducz13@eszkola.opolskie.pl::ff59b2bc-d2ce-4cad-a6e6-ce2a903b8d8e" providerId="AD" clId="Web-{C4C81456-DF13-1305-8B32-884031032BB7}" dt="2020-12-07T09:26:58.672" v="675"/>
        <pc:sldMkLst>
          <pc:docMk/>
          <pc:sldMk cId="650317164" sldId="256"/>
        </pc:sldMkLst>
        <pc:spChg chg="mod ord">
          <ac:chgData name="Kacper Duczymiński" userId="S::kacducz13@eszkola.opolskie.pl::ff59b2bc-d2ce-4cad-a6e6-ce2a903b8d8e" providerId="AD" clId="Web-{C4C81456-DF13-1305-8B32-884031032BB7}" dt="2020-12-07T08:41:34.451" v="660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Kacper Duczymiński" userId="S::kacducz13@eszkola.opolskie.pl::ff59b2bc-d2ce-4cad-a6e6-ce2a903b8d8e" providerId="AD" clId="Web-{C4C81456-DF13-1305-8B32-884031032BB7}" dt="2020-12-07T08:41:34.451" v="660"/>
          <ac:spMkLst>
            <pc:docMk/>
            <pc:sldMk cId="650317164" sldId="256"/>
            <ac:spMk id="3" creationId="{00000000-0000-0000-0000-000000000000}"/>
          </ac:spMkLst>
        </pc:spChg>
        <pc:spChg chg="del">
          <ac:chgData name="Kacper Duczymiński" userId="S::kacducz13@eszkola.opolskie.pl::ff59b2bc-d2ce-4cad-a6e6-ce2a903b8d8e" providerId="AD" clId="Web-{C4C81456-DF13-1305-8B32-884031032BB7}" dt="2020-12-07T08:40:47.247" v="659"/>
          <ac:spMkLst>
            <pc:docMk/>
            <pc:sldMk cId="650317164" sldId="256"/>
            <ac:spMk id="31" creationId="{2644B391-9BFE-445C-A9EC-F544BB85FBC7}"/>
          </ac:spMkLst>
        </pc:spChg>
        <pc:spChg chg="del">
          <ac:chgData name="Kacper Duczymiński" userId="S::kacducz13@eszkola.opolskie.pl::ff59b2bc-d2ce-4cad-a6e6-ce2a903b8d8e" providerId="AD" clId="Web-{C4C81456-DF13-1305-8B32-884031032BB7}" dt="2020-12-07T08:40:47.247" v="659"/>
          <ac:spMkLst>
            <pc:docMk/>
            <pc:sldMk cId="650317164" sldId="256"/>
            <ac:spMk id="33" creationId="{80F26E69-87D9-4655-AE7B-280A87AA3CAD}"/>
          </ac:spMkLst>
        </pc:spChg>
      </pc:sldChg>
      <pc:sldChg chg="modSp del">
        <pc:chgData name="Kacper Duczymiński" userId="S::kacducz13@eszkola.opolskie.pl::ff59b2bc-d2ce-4cad-a6e6-ce2a903b8d8e" providerId="AD" clId="Web-{C4C81456-DF13-1305-8B32-884031032BB7}" dt="2020-12-07T08:29:19.198" v="29"/>
        <pc:sldMkLst>
          <pc:docMk/>
          <pc:sldMk cId="1421902745" sldId="257"/>
        </pc:sldMkLst>
        <pc:spChg chg="mod">
          <ac:chgData name="Kacper Duczymiński" userId="S::kacducz13@eszkola.opolskie.pl::ff59b2bc-d2ce-4cad-a6e6-ce2a903b8d8e" providerId="AD" clId="Web-{C4C81456-DF13-1305-8B32-884031032BB7}" dt="2020-12-07T08:29:04.448" v="26" actId="20577"/>
          <ac:spMkLst>
            <pc:docMk/>
            <pc:sldMk cId="1421902745" sldId="257"/>
            <ac:spMk id="2" creationId="{261E491D-B889-4ED8-8105-53E95DF401E3}"/>
          </ac:spMkLst>
        </pc:spChg>
      </pc:sldChg>
      <pc:sldChg chg="addSp modSp new mod modTransition setBg modClrScheme addAnim modAnim setClrOvrMap chgLayout">
        <pc:chgData name="Kacper Duczymiński" userId="S::kacducz13@eszkola.opolskie.pl::ff59b2bc-d2ce-4cad-a6e6-ce2a903b8d8e" providerId="AD" clId="Web-{C4C81456-DF13-1305-8B32-884031032BB7}" dt="2020-12-07T09:28:04.955" v="679"/>
        <pc:sldMkLst>
          <pc:docMk/>
          <pc:sldMk cId="3985755508" sldId="257"/>
        </pc:sldMkLst>
        <pc:spChg chg="mod ord">
          <ac:chgData name="Kacper Duczymiński" userId="S::kacducz13@eszkola.opolskie.pl::ff59b2bc-d2ce-4cad-a6e6-ce2a903b8d8e" providerId="AD" clId="Web-{C4C81456-DF13-1305-8B32-884031032BB7}" dt="2020-12-07T08:42:14.015" v="661"/>
          <ac:spMkLst>
            <pc:docMk/>
            <pc:sldMk cId="3985755508" sldId="257"/>
            <ac:spMk id="2" creationId="{E5E2187F-CEFF-446F-9BFF-4F3EB16F934B}"/>
          </ac:spMkLst>
        </pc:spChg>
        <pc:spChg chg="mod ord">
          <ac:chgData name="Kacper Duczymiński" userId="S::kacducz13@eszkola.opolskie.pl::ff59b2bc-d2ce-4cad-a6e6-ce2a903b8d8e" providerId="AD" clId="Web-{C4C81456-DF13-1305-8B32-884031032BB7}" dt="2020-12-07T08:42:25.281" v="664" actId="20577"/>
          <ac:spMkLst>
            <pc:docMk/>
            <pc:sldMk cId="3985755508" sldId="257"/>
            <ac:spMk id="3" creationId="{D94443A9-679B-4DCE-9065-7AB00B271399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8:42:14.015" v="661"/>
          <ac:spMkLst>
            <pc:docMk/>
            <pc:sldMk cId="3985755508" sldId="257"/>
            <ac:spMk id="8" creationId="{2CB6C291-6CAF-46DF-ACFF-AADF0FD03F58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8:42:14.015" v="661"/>
          <ac:spMkLst>
            <pc:docMk/>
            <pc:sldMk cId="3985755508" sldId="257"/>
            <ac:spMk id="12" creationId="{4735DC46-5663-471D-AADB-81E00E65BCC6}"/>
          </ac:spMkLst>
        </pc:spChg>
        <pc:picChg chg="add">
          <ac:chgData name="Kacper Duczymiński" userId="S::kacducz13@eszkola.opolskie.pl::ff59b2bc-d2ce-4cad-a6e6-ce2a903b8d8e" providerId="AD" clId="Web-{C4C81456-DF13-1305-8B32-884031032BB7}" dt="2020-12-07T08:42:14.015" v="661"/>
          <ac:picMkLst>
            <pc:docMk/>
            <pc:sldMk cId="3985755508" sldId="257"/>
            <ac:picMk id="10" creationId="{1EBADBCA-DA20-4279-93C6-011DEF18AA71}"/>
          </ac:picMkLst>
        </pc:picChg>
      </pc:sldChg>
      <pc:sldChg chg="addSp delSp modSp new mod modTransition setBg addAnim modAnim setClrOvrMap">
        <pc:chgData name="Kacper Duczymiński" userId="S::kacducz13@eszkola.opolskie.pl::ff59b2bc-d2ce-4cad-a6e6-ce2a903b8d8e" providerId="AD" clId="Web-{C4C81456-DF13-1305-8B32-884031032BB7}" dt="2020-12-07T09:51:56.664" v="693"/>
        <pc:sldMkLst>
          <pc:docMk/>
          <pc:sldMk cId="1177374705" sldId="258"/>
        </pc:sldMkLst>
        <pc:spChg chg="mod ord">
          <ac:chgData name="Kacper Duczymiński" userId="S::kacducz13@eszkola.opolskie.pl::ff59b2bc-d2ce-4cad-a6e6-ce2a903b8d8e" providerId="AD" clId="Web-{C4C81456-DF13-1305-8B32-884031032BB7}" dt="2020-12-07T09:51:26.242" v="690"/>
          <ac:spMkLst>
            <pc:docMk/>
            <pc:sldMk cId="1177374705" sldId="258"/>
            <ac:spMk id="2" creationId="{05C667E6-6874-437C-B687-00FECAFCDF19}"/>
          </ac:spMkLst>
        </pc:spChg>
        <pc:spChg chg="del mod">
          <ac:chgData name="Kacper Duczymiński" userId="S::kacducz13@eszkola.opolskie.pl::ff59b2bc-d2ce-4cad-a6e6-ce2a903b8d8e" providerId="AD" clId="Web-{C4C81456-DF13-1305-8B32-884031032BB7}" dt="2020-12-07T09:49:33.614" v="684"/>
          <ac:spMkLst>
            <pc:docMk/>
            <pc:sldMk cId="1177374705" sldId="258"/>
            <ac:spMk id="3" creationId="{BDE18144-91B9-4AC6-8C2A-4B952F91B4F1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9:51:26.242" v="690"/>
          <ac:spMkLst>
            <pc:docMk/>
            <pc:sldMk cId="1177374705" sldId="258"/>
            <ac:spMk id="9" creationId="{0671A8AE-40A1-4631-A6B8-581AFF065482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9:51:26.242" v="690"/>
          <ac:spMkLst>
            <pc:docMk/>
            <pc:sldMk cId="1177374705" sldId="258"/>
            <ac:spMk id="11" creationId="{AB58EF07-17C2-48CF-ABB0-EEF1F17CB8F0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9:51:26.242" v="690"/>
          <ac:spMkLst>
            <pc:docMk/>
            <pc:sldMk cId="1177374705" sldId="258"/>
            <ac:spMk id="13" creationId="{AF2F604E-43BE-4DC3-B983-E071523364F8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9:51:26.242" v="690"/>
          <ac:spMkLst>
            <pc:docMk/>
            <pc:sldMk cId="1177374705" sldId="258"/>
            <ac:spMk id="15" creationId="{08C9B587-E65E-4B52-B37C-ABEBB6E87928}"/>
          </ac:spMkLst>
        </pc:spChg>
        <pc:picChg chg="add mod ord">
          <ac:chgData name="Kacper Duczymiński" userId="S::kacducz13@eszkola.opolskie.pl::ff59b2bc-d2ce-4cad-a6e6-ce2a903b8d8e" providerId="AD" clId="Web-{C4C81456-DF13-1305-8B32-884031032BB7}" dt="2020-12-07T09:51:26.242" v="690"/>
          <ac:picMkLst>
            <pc:docMk/>
            <pc:sldMk cId="1177374705" sldId="258"/>
            <ac:picMk id="4" creationId="{EAEA0DDA-2F24-4344-BC8E-A5A641186523}"/>
          </ac:picMkLst>
        </pc:picChg>
      </pc:sldChg>
      <pc:sldChg chg="addSp delSp modSp new mod ord modTransition setBg addAnim modAnim">
        <pc:chgData name="Kacper Duczymiński" userId="S::kacducz13@eszkola.opolskie.pl::ff59b2bc-d2ce-4cad-a6e6-ce2a903b8d8e" providerId="AD" clId="Web-{C4C81456-DF13-1305-8B32-884031032BB7}" dt="2020-12-07T09:58:11.392" v="732"/>
        <pc:sldMkLst>
          <pc:docMk/>
          <pc:sldMk cId="4133626062" sldId="259"/>
        </pc:sldMkLst>
        <pc:spChg chg="mod ord">
          <ac:chgData name="Kacper Duczymiński" userId="S::kacducz13@eszkola.opolskie.pl::ff59b2bc-d2ce-4cad-a6e6-ce2a903b8d8e" providerId="AD" clId="Web-{C4C81456-DF13-1305-8B32-884031032BB7}" dt="2020-12-07T09:56:26.170" v="728"/>
          <ac:spMkLst>
            <pc:docMk/>
            <pc:sldMk cId="4133626062" sldId="259"/>
            <ac:spMk id="2" creationId="{ECEDCA15-395C-4763-A6DD-BB14E9674629}"/>
          </ac:spMkLst>
        </pc:spChg>
        <pc:spChg chg="del">
          <ac:chgData name="Kacper Duczymiński" userId="S::kacducz13@eszkola.opolskie.pl::ff59b2bc-d2ce-4cad-a6e6-ce2a903b8d8e" providerId="AD" clId="Web-{C4C81456-DF13-1305-8B32-884031032BB7}" dt="2020-12-07T09:55:38.591" v="727"/>
          <ac:spMkLst>
            <pc:docMk/>
            <pc:sldMk cId="4133626062" sldId="259"/>
            <ac:spMk id="3" creationId="{295DF866-58D2-4B23-89A0-A18A9EDDFF33}"/>
          </ac:spMkLst>
        </pc:spChg>
        <pc:spChg chg="add">
          <ac:chgData name="Kacper Duczymiński" userId="S::kacducz13@eszkola.opolskie.pl::ff59b2bc-d2ce-4cad-a6e6-ce2a903b8d8e" providerId="AD" clId="Web-{C4C81456-DF13-1305-8B32-884031032BB7}" dt="2020-12-07T09:56:26.170" v="728"/>
          <ac:spMkLst>
            <pc:docMk/>
            <pc:sldMk cId="4133626062" sldId="259"/>
            <ac:spMk id="9" creationId="{D9C3AAE7-6FFD-46F5-ADEF-683A7F84C0D0}"/>
          </ac:spMkLst>
        </pc:spChg>
        <pc:picChg chg="add mod ord">
          <ac:chgData name="Kacper Duczymiński" userId="S::kacducz13@eszkola.opolskie.pl::ff59b2bc-d2ce-4cad-a6e6-ce2a903b8d8e" providerId="AD" clId="Web-{C4C81456-DF13-1305-8B32-884031032BB7}" dt="2020-12-07T09:56:26.170" v="728"/>
          <ac:picMkLst>
            <pc:docMk/>
            <pc:sldMk cId="4133626062" sldId="259"/>
            <ac:picMk id="4" creationId="{8628A404-4AA7-4A87-AEF5-414D544B035F}"/>
          </ac:picMkLst>
        </pc:picChg>
      </pc:sldChg>
      <pc:sldMasterChg chg="del delSldLayout">
        <pc:chgData name="Kacper Duczymiński" userId="S::kacducz13@eszkola.opolskie.pl::ff59b2bc-d2ce-4cad-a6e6-ce2a903b8d8e" providerId="AD" clId="Web-{C4C81456-DF13-1305-8B32-884031032BB7}" dt="2020-12-07T08:40:47.247" v="659"/>
        <pc:sldMasterMkLst>
          <pc:docMk/>
          <pc:sldMasterMk cId="1920986863" sldId="2147483735"/>
        </pc:sldMasterMkLst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2216322355" sldId="2147483724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283684279" sldId="2147483725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1536052216" sldId="2147483726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626873317" sldId="2147483727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3174308201" sldId="2147483728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518119528" sldId="2147483729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2631396276" sldId="2147483730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4193042405" sldId="2147483731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23641073" sldId="2147483732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1258104862" sldId="2147483733"/>
          </pc:sldLayoutMkLst>
        </pc:sldLayoutChg>
        <pc:sldLayoutChg chg="del">
          <pc:chgData name="Kacper Duczymiński" userId="S::kacducz13@eszkola.opolskie.pl::ff59b2bc-d2ce-4cad-a6e6-ce2a903b8d8e" providerId="AD" clId="Web-{C4C81456-DF13-1305-8B32-884031032BB7}" dt="2020-12-07T08:40:47.247" v="659"/>
          <pc:sldLayoutMkLst>
            <pc:docMk/>
            <pc:sldMasterMk cId="1920986863" sldId="2147483735"/>
            <pc:sldLayoutMk cId="826411687" sldId="2147483734"/>
          </pc:sldLayoutMkLst>
        </pc:sldLayoutChg>
      </pc:sldMasterChg>
      <pc:sldMasterChg chg="add del addSldLayout delSldLayout modSldLayout">
        <pc:chgData name="Kacper Duczymiński" userId="S::kacducz13@eszkola.opolskie.pl::ff59b2bc-d2ce-4cad-a6e6-ce2a903b8d8e" providerId="AD" clId="Web-{C4C81456-DF13-1305-8B32-884031032BB7}" dt="2020-12-07T08:41:34.451" v="660"/>
        <pc:sldMasterMkLst>
          <pc:docMk/>
          <pc:sldMasterMk cId="2150019711" sldId="2147483736"/>
        </pc:sldMasterMkLst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889888419" sldId="2147483737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261987752" sldId="2147483738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722262405" sldId="2147483739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3560277025" sldId="2147483740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2174124331" sldId="2147483741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2962247699" sldId="2147483742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766668043" sldId="2147483743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3353248619" sldId="2147483744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289509548" sldId="2147483745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3236549511" sldId="2147483746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4150344748" sldId="2147483747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2038840804" sldId="2147483748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3684571660" sldId="2147483749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779762250" sldId="2147483750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3350508087" sldId="2147483751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078181331" sldId="2147483752"/>
          </pc:sldLayoutMkLst>
        </pc:sldLayoutChg>
        <pc:sldLayoutChg chg="add del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2150019711" sldId="2147483736"/>
            <pc:sldLayoutMk cId="1493445052" sldId="2147483753"/>
          </pc:sldLayoutMkLst>
        </pc:sldLayoutChg>
      </pc:sldMasterChg>
      <pc:sldMasterChg chg="add addSldLayout modSldLayout">
        <pc:chgData name="Kacper Duczymiński" userId="S::kacducz13@eszkola.opolskie.pl::ff59b2bc-d2ce-4cad-a6e6-ce2a903b8d8e" providerId="AD" clId="Web-{C4C81456-DF13-1305-8B32-884031032BB7}" dt="2020-12-07T08:41:34.451" v="660"/>
        <pc:sldMasterMkLst>
          <pc:docMk/>
          <pc:sldMasterMk cId="1247256293" sldId="2147483754"/>
        </pc:sldMasterMkLst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505963102" sldId="2147483755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1191117880" sldId="2147483756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2211472441" sldId="2147483757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3220375355" sldId="2147483758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3792477490" sldId="2147483759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3067858903" sldId="2147483760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1103649132" sldId="2147483761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1494385101" sldId="2147483762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2696637899" sldId="2147483763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1082079604" sldId="2147483764"/>
          </pc:sldLayoutMkLst>
        </pc:sldLayoutChg>
        <pc:sldLayoutChg chg="add mod replId">
          <pc:chgData name="Kacper Duczymiński" userId="S::kacducz13@eszkola.opolskie.pl::ff59b2bc-d2ce-4cad-a6e6-ce2a903b8d8e" providerId="AD" clId="Web-{C4C81456-DF13-1305-8B32-884031032BB7}" dt="2020-12-07T08:41:34.451" v="660"/>
          <pc:sldLayoutMkLst>
            <pc:docMk/>
            <pc:sldMasterMk cId="1247256293" sldId="2147483754"/>
            <pc:sldLayoutMk cId="4232740471" sldId="2147483765"/>
          </pc:sldLayoutMkLst>
        </pc:sldLayoutChg>
      </pc:sldMasterChg>
    </pc:docChg>
  </pc:docChgLst>
  <pc:docChgLst>
    <pc:chgData name="Kacper Duczymiński" userId="S::kacducz13@eszkola.opolskie.pl::ff59b2bc-d2ce-4cad-a6e6-ce2a903b8d8e" providerId="AD" clId="Web-{2B5A373D-1760-45F0-814A-1701491400B9}"/>
    <pc:docChg chg="modSld">
      <pc:chgData name="Kacper Duczymiński" userId="S::kacducz13@eszkola.opolskie.pl::ff59b2bc-d2ce-4cad-a6e6-ce2a903b8d8e" providerId="AD" clId="Web-{2B5A373D-1760-45F0-814A-1701491400B9}" dt="2020-12-14T14:20:11.206" v="0"/>
      <pc:docMkLst>
        <pc:docMk/>
      </pc:docMkLst>
      <pc:sldChg chg="modTransition">
        <pc:chgData name="Kacper Duczymiński" userId="S::kacducz13@eszkola.opolskie.pl::ff59b2bc-d2ce-4cad-a6e6-ce2a903b8d8e" providerId="AD" clId="Web-{2B5A373D-1760-45F0-814A-1701491400B9}" dt="2020-12-14T14:20:11.206" v="0"/>
        <pc:sldMkLst>
          <pc:docMk/>
          <pc:sldMk cId="2135442452" sldId="259"/>
        </pc:sldMkLst>
      </pc:sldChg>
    </pc:docChg>
  </pc:docChgLst>
  <pc:docChgLst>
    <pc:chgData name="Kacper Duczymiński" userId="S::kacducz13@eszkola.opolskie.pl::ff59b2bc-d2ce-4cad-a6e6-ce2a903b8d8e" providerId="AD" clId="Web-{51574C0C-7EE8-41B2-A066-AA635D6BCF71}"/>
    <pc:docChg chg="addSld delSld modSld">
      <pc:chgData name="Kacper Duczymiński" userId="S::kacducz13@eszkola.opolskie.pl::ff59b2bc-d2ce-4cad-a6e6-ce2a903b8d8e" providerId="AD" clId="Web-{51574C0C-7EE8-41B2-A066-AA635D6BCF71}" dt="2020-12-20T17:51:17.034" v="42"/>
      <pc:docMkLst>
        <pc:docMk/>
      </pc:docMkLst>
      <pc:sldChg chg="del">
        <pc:chgData name="Kacper Duczymiński" userId="S::kacducz13@eszkola.opolskie.pl::ff59b2bc-d2ce-4cad-a6e6-ce2a903b8d8e" providerId="AD" clId="Web-{51574C0C-7EE8-41B2-A066-AA635D6BCF71}" dt="2020-12-20T17:49:09.734" v="38"/>
        <pc:sldMkLst>
          <pc:docMk/>
          <pc:sldMk cId="1465433275" sldId="267"/>
        </pc:sldMkLst>
      </pc:sldChg>
      <pc:sldChg chg="del">
        <pc:chgData name="Kacper Duczymiński" userId="S::kacducz13@eszkola.opolskie.pl::ff59b2bc-d2ce-4cad-a6e6-ce2a903b8d8e" providerId="AD" clId="Web-{51574C0C-7EE8-41B2-A066-AA635D6BCF71}" dt="2020-12-20T17:48:59.624" v="37"/>
        <pc:sldMkLst>
          <pc:docMk/>
          <pc:sldMk cId="1611910854" sldId="269"/>
        </pc:sldMkLst>
      </pc:sldChg>
      <pc:sldChg chg="addSp delSp modSp new mod modTransition setBg addAnim modAnim">
        <pc:chgData name="Kacper Duczymiński" userId="S::kacducz13@eszkola.opolskie.pl::ff59b2bc-d2ce-4cad-a6e6-ce2a903b8d8e" providerId="AD" clId="Web-{51574C0C-7EE8-41B2-A066-AA635D6BCF71}" dt="2020-12-20T17:51:17.034" v="42"/>
        <pc:sldMkLst>
          <pc:docMk/>
          <pc:sldMk cId="2378047275" sldId="271"/>
        </pc:sldMkLst>
        <pc:spChg chg="mod">
          <ac:chgData name="Kacper Duczymiński" userId="S::kacducz13@eszkola.opolskie.pl::ff59b2bc-d2ce-4cad-a6e6-ce2a903b8d8e" providerId="AD" clId="Web-{51574C0C-7EE8-41B2-A066-AA635D6BCF71}" dt="2020-12-20T17:48:48.765" v="35" actId="20577"/>
          <ac:spMkLst>
            <pc:docMk/>
            <pc:sldMk cId="2378047275" sldId="271"/>
            <ac:spMk id="2" creationId="{4C3C928E-9FBC-4213-AEC4-A1EC3FC712D1}"/>
          </ac:spMkLst>
        </pc:spChg>
        <pc:spChg chg="del">
          <ac:chgData name="Kacper Duczymiński" userId="S::kacducz13@eszkola.opolskie.pl::ff59b2bc-d2ce-4cad-a6e6-ce2a903b8d8e" providerId="AD" clId="Web-{51574C0C-7EE8-41B2-A066-AA635D6BCF71}" dt="2020-12-20T17:47:47.904" v="18"/>
          <ac:spMkLst>
            <pc:docMk/>
            <pc:sldMk cId="2378047275" sldId="271"/>
            <ac:spMk id="3" creationId="{8A589849-387F-41FA-9A64-CDDE617A7D1A}"/>
          </ac:spMkLst>
        </pc:spChg>
        <pc:spChg chg="add">
          <ac:chgData name="Kacper Duczymiński" userId="S::kacducz13@eszkola.opolskie.pl::ff59b2bc-d2ce-4cad-a6e6-ce2a903b8d8e" providerId="AD" clId="Web-{51574C0C-7EE8-41B2-A066-AA635D6BCF71}" dt="2020-12-20T17:48:02.951" v="19"/>
          <ac:spMkLst>
            <pc:docMk/>
            <pc:sldMk cId="2378047275" sldId="271"/>
            <ac:spMk id="9" creationId="{19245A10-7F37-4569-80D2-2F692931E300}"/>
          </ac:spMkLst>
        </pc:spChg>
        <pc:spChg chg="add">
          <ac:chgData name="Kacper Duczymiński" userId="S::kacducz13@eszkola.opolskie.pl::ff59b2bc-d2ce-4cad-a6e6-ce2a903b8d8e" providerId="AD" clId="Web-{51574C0C-7EE8-41B2-A066-AA635D6BCF71}" dt="2020-12-20T17:48:02.951" v="19"/>
          <ac:spMkLst>
            <pc:docMk/>
            <pc:sldMk cId="2378047275" sldId="271"/>
            <ac:spMk id="11" creationId="{9267F70F-11C6-4597-9381-D0D80FC18FD9}"/>
          </ac:spMkLst>
        </pc:spChg>
        <pc:spChg chg="add">
          <ac:chgData name="Kacper Duczymiński" userId="S::kacducz13@eszkola.opolskie.pl::ff59b2bc-d2ce-4cad-a6e6-ce2a903b8d8e" providerId="AD" clId="Web-{51574C0C-7EE8-41B2-A066-AA635D6BCF71}" dt="2020-12-20T17:48:02.951" v="19"/>
          <ac:spMkLst>
            <pc:docMk/>
            <pc:sldMk cId="2378047275" sldId="271"/>
            <ac:spMk id="13" creationId="{2C20A93E-E407-4683-A405-147DE26132AD}"/>
          </ac:spMkLst>
        </pc:spChg>
        <pc:spChg chg="add">
          <ac:chgData name="Kacper Duczymiński" userId="S::kacducz13@eszkola.opolskie.pl::ff59b2bc-d2ce-4cad-a6e6-ce2a903b8d8e" providerId="AD" clId="Web-{51574C0C-7EE8-41B2-A066-AA635D6BCF71}" dt="2020-12-20T17:48:02.951" v="19"/>
          <ac:spMkLst>
            <pc:docMk/>
            <pc:sldMk cId="2378047275" sldId="271"/>
            <ac:spMk id="15" creationId="{9E8E3DD9-D235-48D9-A0EC-D6817EC84B75}"/>
          </ac:spMkLst>
        </pc:spChg>
        <pc:spChg chg="add">
          <ac:chgData name="Kacper Duczymiński" userId="S::kacducz13@eszkola.opolskie.pl::ff59b2bc-d2ce-4cad-a6e6-ce2a903b8d8e" providerId="AD" clId="Web-{51574C0C-7EE8-41B2-A066-AA635D6BCF71}" dt="2020-12-20T17:48:02.951" v="19"/>
          <ac:spMkLst>
            <pc:docMk/>
            <pc:sldMk cId="2378047275" sldId="271"/>
            <ac:spMk id="17" creationId="{EA83A145-578D-4A0B-94A7-AEAB2027D7EB}"/>
          </ac:spMkLst>
        </pc:spChg>
        <pc:picChg chg="add mod ord">
          <ac:chgData name="Kacper Duczymiński" userId="S::kacducz13@eszkola.opolskie.pl::ff59b2bc-d2ce-4cad-a6e6-ce2a903b8d8e" providerId="AD" clId="Web-{51574C0C-7EE8-41B2-A066-AA635D6BCF71}" dt="2020-12-20T17:48:23.342" v="24" actId="14100"/>
          <ac:picMkLst>
            <pc:docMk/>
            <pc:sldMk cId="2378047275" sldId="271"/>
            <ac:picMk id="4" creationId="{F4DD62A9-A75C-4E6D-8356-3B69505F65E5}"/>
          </ac:picMkLst>
        </pc:picChg>
      </pc:sldChg>
    </pc:docChg>
  </pc:docChgLst>
  <pc:docChgLst>
    <pc:chgData name="Kacper Duczymiński" userId="S::kacducz13@eszkola.opolskie.pl::ff59b2bc-d2ce-4cad-a6e6-ce2a903b8d8e" providerId="AD" clId="Web-{815D29EB-1E93-D4DF-29A3-8ED7E1590F46}"/>
    <pc:docChg chg="addSld delSld modSld">
      <pc:chgData name="Kacper Duczymiński" userId="S::kacducz13@eszkola.opolskie.pl::ff59b2bc-d2ce-4cad-a6e6-ce2a903b8d8e" providerId="AD" clId="Web-{815D29EB-1E93-D4DF-29A3-8ED7E1590F46}" dt="2020-12-09T17:40:28.583" v="1133"/>
      <pc:docMkLst>
        <pc:docMk/>
      </pc:docMkLst>
      <pc:sldChg chg="modSp del">
        <pc:chgData name="Kacper Duczymiński" userId="S::kacducz13@eszkola.opolskie.pl::ff59b2bc-d2ce-4cad-a6e6-ce2a903b8d8e" providerId="AD" clId="Web-{815D29EB-1E93-D4DF-29A3-8ED7E1590F46}" dt="2020-12-09T17:02:54.989" v="49"/>
        <pc:sldMkLst>
          <pc:docMk/>
          <pc:sldMk cId="650317164" sldId="256"/>
        </pc:sldMkLst>
        <pc:spChg chg="mod">
          <ac:chgData name="Kacper Duczymiński" userId="S::kacducz13@eszkola.opolskie.pl::ff59b2bc-d2ce-4cad-a6e6-ce2a903b8d8e" providerId="AD" clId="Web-{815D29EB-1E93-D4DF-29A3-8ED7E1590F46}" dt="2020-12-09T17:02:22.707" v="2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acper Duczymiński" userId="S::kacducz13@eszkola.opolskie.pl::ff59b2bc-d2ce-4cad-a6e6-ce2a903b8d8e" providerId="AD" clId="Web-{815D29EB-1E93-D4DF-29A3-8ED7E1590F46}" dt="2020-12-09T17:02:46.911" v="48" actId="1076"/>
          <ac:spMkLst>
            <pc:docMk/>
            <pc:sldMk cId="650317164" sldId="256"/>
            <ac:spMk id="3" creationId="{00000000-0000-0000-0000-000000000000}"/>
          </ac:spMkLst>
        </pc:spChg>
      </pc:sldChg>
      <pc:sldChg chg="new del">
        <pc:chgData name="Kacper Duczymiński" userId="S::kacducz13@eszkola.opolskie.pl::ff59b2bc-d2ce-4cad-a6e6-ce2a903b8d8e" providerId="AD" clId="Web-{815D29EB-1E93-D4DF-29A3-8ED7E1590F46}" dt="2020-12-09T17:03:54.834" v="57"/>
        <pc:sldMkLst>
          <pc:docMk/>
          <pc:sldMk cId="1325409368" sldId="256"/>
        </pc:sldMkLst>
      </pc:sldChg>
      <pc:sldChg chg="new del">
        <pc:chgData name="Kacper Duczymiński" userId="S::kacducz13@eszkola.opolskie.pl::ff59b2bc-d2ce-4cad-a6e6-ce2a903b8d8e" providerId="AD" clId="Web-{815D29EB-1E93-D4DF-29A3-8ED7E1590F46}" dt="2020-12-09T17:03:58.709" v="58"/>
        <pc:sldMkLst>
          <pc:docMk/>
          <pc:sldMk cId="3046435183" sldId="257"/>
        </pc:sldMkLst>
      </pc:sldChg>
      <pc:sldChg chg="del">
        <pc:chgData name="Kacper Duczymiński" userId="S::kacducz13@eszkola.opolskie.pl::ff59b2bc-d2ce-4cad-a6e6-ce2a903b8d8e" providerId="AD" clId="Web-{815D29EB-1E93-D4DF-29A3-8ED7E1590F46}" dt="2020-12-09T17:02:58.177" v="50"/>
        <pc:sldMkLst>
          <pc:docMk/>
          <pc:sldMk cId="3985755508" sldId="257"/>
        </pc:sldMkLst>
      </pc:sldChg>
      <pc:sldChg chg="del">
        <pc:chgData name="Kacper Duczymiński" userId="S::kacducz13@eszkola.opolskie.pl::ff59b2bc-d2ce-4cad-a6e6-ce2a903b8d8e" providerId="AD" clId="Web-{815D29EB-1E93-D4DF-29A3-8ED7E1590F46}" dt="2020-12-09T17:03:05.005" v="52"/>
        <pc:sldMkLst>
          <pc:docMk/>
          <pc:sldMk cId="1177374705" sldId="258"/>
        </pc:sldMkLst>
      </pc:sldChg>
      <pc:sldChg chg="new del">
        <pc:chgData name="Kacper Duczymiński" userId="S::kacducz13@eszkola.opolskie.pl::ff59b2bc-d2ce-4cad-a6e6-ce2a903b8d8e" providerId="AD" clId="Web-{815D29EB-1E93-D4DF-29A3-8ED7E1590F46}" dt="2020-12-09T17:04:01.412" v="59"/>
        <pc:sldMkLst>
          <pc:docMk/>
          <pc:sldMk cId="3278820637" sldId="258"/>
        </pc:sldMkLst>
      </pc:sldChg>
      <pc:sldChg chg="addSp delSp modSp new mod modTransition setBg addAnim modAnim setClrOvrMap">
        <pc:chgData name="Kacper Duczymiński" userId="S::kacducz13@eszkola.opolskie.pl::ff59b2bc-d2ce-4cad-a6e6-ce2a903b8d8e" providerId="AD" clId="Web-{815D29EB-1E93-D4DF-29A3-8ED7E1590F46}" dt="2020-12-09T17:36:29.750" v="1112"/>
        <pc:sldMkLst>
          <pc:docMk/>
          <pc:sldMk cId="2135442452" sldId="259"/>
        </pc:sldMkLst>
        <pc:spChg chg="mod ord">
          <ac:chgData name="Kacper Duczymiński" userId="S::kacducz13@eszkola.opolskie.pl::ff59b2bc-d2ce-4cad-a6e6-ce2a903b8d8e" providerId="AD" clId="Web-{815D29EB-1E93-D4DF-29A3-8ED7E1590F46}" dt="2020-12-09T17:11:28.265" v="184" actId="1076"/>
          <ac:spMkLst>
            <pc:docMk/>
            <pc:sldMk cId="2135442452" sldId="259"/>
            <ac:spMk id="2" creationId="{3793FD65-F9AB-462E-8527-CFEDF61CBA38}"/>
          </ac:spMkLst>
        </pc:spChg>
        <pc:spChg chg="del mod">
          <ac:chgData name="Kacper Duczymiński" userId="S::kacducz13@eszkola.opolskie.pl::ff59b2bc-d2ce-4cad-a6e6-ce2a903b8d8e" providerId="AD" clId="Web-{815D29EB-1E93-D4DF-29A3-8ED7E1590F46}" dt="2020-12-09T17:07:40.182" v="111"/>
          <ac:spMkLst>
            <pc:docMk/>
            <pc:sldMk cId="2135442452" sldId="259"/>
            <ac:spMk id="3" creationId="{9F29C030-395E-4B4B-8122-EE187DD2DC81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08:49.309" v="112"/>
          <ac:spMkLst>
            <pc:docMk/>
            <pc:sldMk cId="2135442452" sldId="259"/>
            <ac:spMk id="9" creationId="{5A59F003-E00A-43F9-91DC-CC54E3B87466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08:49.309" v="112"/>
          <ac:spMkLst>
            <pc:docMk/>
            <pc:sldMk cId="2135442452" sldId="259"/>
            <ac:spMk id="11" creationId="{D74A4382-E3AD-430A-9A1F-DFA3E0E77A7D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08:49.309" v="112"/>
          <ac:spMkLst>
            <pc:docMk/>
            <pc:sldMk cId="2135442452" sldId="259"/>
            <ac:spMk id="13" creationId="{79F40191-0F44-4FD1-82CC-ACB507C14BE6}"/>
          </ac:spMkLst>
        </pc:spChg>
        <pc:picChg chg="add mod ord">
          <ac:chgData name="Kacper Duczymiński" userId="S::kacducz13@eszkola.opolskie.pl::ff59b2bc-d2ce-4cad-a6e6-ce2a903b8d8e" providerId="AD" clId="Web-{815D29EB-1E93-D4DF-29A3-8ED7E1590F46}" dt="2020-12-09T17:08:49.309" v="112"/>
          <ac:picMkLst>
            <pc:docMk/>
            <pc:sldMk cId="2135442452" sldId="259"/>
            <ac:picMk id="4" creationId="{2C0E9942-DC2F-4C58-94F1-EC8A0322D25A}"/>
          </ac:picMkLst>
        </pc:picChg>
      </pc:sldChg>
      <pc:sldChg chg="del">
        <pc:chgData name="Kacper Duczymiński" userId="S::kacducz13@eszkola.opolskie.pl::ff59b2bc-d2ce-4cad-a6e6-ce2a903b8d8e" providerId="AD" clId="Web-{815D29EB-1E93-D4DF-29A3-8ED7E1590F46}" dt="2020-12-09T17:03:02.567" v="51"/>
        <pc:sldMkLst>
          <pc:docMk/>
          <pc:sldMk cId="4133626062" sldId="259"/>
        </pc:sldMkLst>
      </pc:sldChg>
      <pc:sldChg chg="addSp modSp new mod modTransition setBg addAnim modAnim">
        <pc:chgData name="Kacper Duczymiński" userId="S::kacducz13@eszkola.opolskie.pl::ff59b2bc-d2ce-4cad-a6e6-ce2a903b8d8e" providerId="AD" clId="Web-{815D29EB-1E93-D4DF-29A3-8ED7E1590F46}" dt="2020-12-09T17:38:51.347" v="1122" actId="20577"/>
        <pc:sldMkLst>
          <pc:docMk/>
          <pc:sldMk cId="2031338944" sldId="260"/>
        </pc:sldMkLst>
        <pc:spChg chg="mod">
          <ac:chgData name="Kacper Duczymiński" userId="S::kacducz13@eszkola.opolskie.pl::ff59b2bc-d2ce-4cad-a6e6-ce2a903b8d8e" providerId="AD" clId="Web-{815D29EB-1E93-D4DF-29A3-8ED7E1590F46}" dt="2020-12-09T17:21:40.560" v="794" actId="20577"/>
          <ac:spMkLst>
            <pc:docMk/>
            <pc:sldMk cId="2031338944" sldId="260"/>
            <ac:spMk id="2" creationId="{3C90DE3E-66A3-4C25-92D2-780C4DED186D}"/>
          </ac:spMkLst>
        </pc:spChg>
        <pc:spChg chg="mod">
          <ac:chgData name="Kacper Duczymiński" userId="S::kacducz13@eszkola.opolskie.pl::ff59b2bc-d2ce-4cad-a6e6-ce2a903b8d8e" providerId="AD" clId="Web-{815D29EB-1E93-D4DF-29A3-8ED7E1590F46}" dt="2020-12-09T17:38:51.347" v="1122" actId="20577"/>
          <ac:spMkLst>
            <pc:docMk/>
            <pc:sldMk cId="2031338944" sldId="260"/>
            <ac:spMk id="3" creationId="{33DB4D77-18FF-41F9-B48A-C2A88C3EDB71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0:45.808" v="780"/>
          <ac:spMkLst>
            <pc:docMk/>
            <pc:sldMk cId="2031338944" sldId="260"/>
            <ac:spMk id="8" creationId="{B95B9BA8-1D69-4796-85F5-B6D0BD52354B}"/>
          </ac:spMkLst>
        </pc:spChg>
        <pc:grpChg chg="add">
          <ac:chgData name="Kacper Duczymiński" userId="S::kacducz13@eszkola.opolskie.pl::ff59b2bc-d2ce-4cad-a6e6-ce2a903b8d8e" providerId="AD" clId="Web-{815D29EB-1E93-D4DF-29A3-8ED7E1590F46}" dt="2020-12-09T17:20:45.808" v="780"/>
          <ac:grpSpMkLst>
            <pc:docMk/>
            <pc:sldMk cId="2031338944" sldId="260"/>
            <ac:grpSpMk id="10" creationId="{5F892E19-92E7-4BB2-8C3F-DBDFE8D9D324}"/>
          </ac:grpSpMkLst>
        </pc:grpChg>
      </pc:sldChg>
      <pc:sldChg chg="addSp delSp modSp new mod modTransition setBg addAnim modAnim setClrOvrMap">
        <pc:chgData name="Kacper Duczymiński" userId="S::kacducz13@eszkola.opolskie.pl::ff59b2bc-d2ce-4cad-a6e6-ce2a903b8d8e" providerId="AD" clId="Web-{815D29EB-1E93-D4DF-29A3-8ED7E1590F46}" dt="2020-12-09T17:37:29.142" v="1118"/>
        <pc:sldMkLst>
          <pc:docMk/>
          <pc:sldMk cId="60398325" sldId="261"/>
        </pc:sldMkLst>
        <pc:spChg chg="mod">
          <ac:chgData name="Kacper Duczymiński" userId="S::kacducz13@eszkola.opolskie.pl::ff59b2bc-d2ce-4cad-a6e6-ce2a903b8d8e" providerId="AD" clId="Web-{815D29EB-1E93-D4DF-29A3-8ED7E1590F46}" dt="2020-12-09T17:28:58.366" v="951" actId="20577"/>
          <ac:spMkLst>
            <pc:docMk/>
            <pc:sldMk cId="60398325" sldId="261"/>
            <ac:spMk id="2" creationId="{F24D00F2-B2A1-473E-8F8D-C1D0E6DC3CEE}"/>
          </ac:spMkLst>
        </pc:spChg>
        <pc:spChg chg="del">
          <ac:chgData name="Kacper Duczymiński" userId="S::kacducz13@eszkola.opolskie.pl::ff59b2bc-d2ce-4cad-a6e6-ce2a903b8d8e" providerId="AD" clId="Web-{815D29EB-1E93-D4DF-29A3-8ED7E1590F46}" dt="2020-12-09T17:28:52.381" v="950"/>
          <ac:spMkLst>
            <pc:docMk/>
            <pc:sldMk cId="60398325" sldId="261"/>
            <ac:spMk id="3" creationId="{B4061CA5-649B-4582-9740-BF155D2EDDD5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8:52.381" v="950"/>
          <ac:spMkLst>
            <pc:docMk/>
            <pc:sldMk cId="60398325" sldId="261"/>
            <ac:spMk id="9" creationId="{0671A8AE-40A1-4631-A6B8-581AFF065482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8:52.381" v="950"/>
          <ac:spMkLst>
            <pc:docMk/>
            <pc:sldMk cId="60398325" sldId="261"/>
            <ac:spMk id="11" creationId="{AB58EF07-17C2-48CF-ABB0-EEF1F17CB8F0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8:52.381" v="950"/>
          <ac:spMkLst>
            <pc:docMk/>
            <pc:sldMk cId="60398325" sldId="261"/>
            <ac:spMk id="13" creationId="{AF2F604E-43BE-4DC3-B983-E071523364F8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8:52.381" v="950"/>
          <ac:spMkLst>
            <pc:docMk/>
            <pc:sldMk cId="60398325" sldId="261"/>
            <ac:spMk id="15" creationId="{08C9B587-E65E-4B52-B37C-ABEBB6E87928}"/>
          </ac:spMkLst>
        </pc:spChg>
        <pc:picChg chg="add">
          <ac:chgData name="Kacper Duczymiński" userId="S::kacducz13@eszkola.opolskie.pl::ff59b2bc-d2ce-4cad-a6e6-ce2a903b8d8e" providerId="AD" clId="Web-{815D29EB-1E93-D4DF-29A3-8ED7E1590F46}" dt="2020-12-09T17:28:52.381" v="950"/>
          <ac:picMkLst>
            <pc:docMk/>
            <pc:sldMk cId="60398325" sldId="261"/>
            <ac:picMk id="5" creationId="{396BCAB4-2071-42CC-BD91-C6B2BACD63AB}"/>
          </ac:picMkLst>
        </pc:picChg>
      </pc:sldChg>
      <pc:sldChg chg="addSp delSp modSp new del mod setBg setClrOvrMap">
        <pc:chgData name="Kacper Duczymiński" userId="S::kacducz13@eszkola.opolskie.pl::ff59b2bc-d2ce-4cad-a6e6-ce2a903b8d8e" providerId="AD" clId="Web-{815D29EB-1E93-D4DF-29A3-8ED7E1590F46}" dt="2020-12-09T17:26:48.738" v="901"/>
        <pc:sldMkLst>
          <pc:docMk/>
          <pc:sldMk cId="951110504" sldId="261"/>
        </pc:sldMkLst>
        <pc:spChg chg="mod ord">
          <ac:chgData name="Kacper Duczymiński" userId="S::kacducz13@eszkola.opolskie.pl::ff59b2bc-d2ce-4cad-a6e6-ce2a903b8d8e" providerId="AD" clId="Web-{815D29EB-1E93-D4DF-29A3-8ED7E1590F46}" dt="2020-12-09T17:26:42.878" v="900" actId="14100"/>
          <ac:spMkLst>
            <pc:docMk/>
            <pc:sldMk cId="951110504" sldId="261"/>
            <ac:spMk id="2" creationId="{06DBC30D-5415-4170-B12E-B2FD715A41DA}"/>
          </ac:spMkLst>
        </pc:spChg>
        <pc:spChg chg="del">
          <ac:chgData name="Kacper Duczymiński" userId="S::kacducz13@eszkola.opolskie.pl::ff59b2bc-d2ce-4cad-a6e6-ce2a903b8d8e" providerId="AD" clId="Web-{815D29EB-1E93-D4DF-29A3-8ED7E1590F46}" dt="2020-12-09T17:26:05.612" v="893"/>
          <ac:spMkLst>
            <pc:docMk/>
            <pc:sldMk cId="951110504" sldId="261"/>
            <ac:spMk id="3" creationId="{66818279-609B-4119-B26C-1BAF7D4062ED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6:09.425" v="894"/>
          <ac:spMkLst>
            <pc:docMk/>
            <pc:sldMk cId="951110504" sldId="261"/>
            <ac:spMk id="9" creationId="{D928DD85-BB99-450D-A702-2683E0296282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6:09.425" v="894"/>
          <ac:spMkLst>
            <pc:docMk/>
            <pc:sldMk cId="951110504" sldId="261"/>
            <ac:spMk id="11" creationId="{240E5BD2-4019-4012-A1AA-628900E659E9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6:29.487" v="899"/>
          <ac:spMkLst>
            <pc:docMk/>
            <pc:sldMk cId="951110504" sldId="261"/>
            <ac:spMk id="14" creationId="{22A397E7-BF60-45B2-84C7-B074B76C37A7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6:29.487" v="899"/>
          <ac:spMkLst>
            <pc:docMk/>
            <pc:sldMk cId="951110504" sldId="261"/>
            <ac:spMk id="15" creationId="{890DEF05-784E-4B61-89E4-04C4ECF4E5A0}"/>
          </ac:spMkLst>
        </pc:spChg>
        <pc:picChg chg="add mod ord">
          <ac:chgData name="Kacper Duczymiński" userId="S::kacducz13@eszkola.opolskie.pl::ff59b2bc-d2ce-4cad-a6e6-ce2a903b8d8e" providerId="AD" clId="Web-{815D29EB-1E93-D4DF-29A3-8ED7E1590F46}" dt="2020-12-09T17:26:29.487" v="899"/>
          <ac:picMkLst>
            <pc:docMk/>
            <pc:sldMk cId="951110504" sldId="261"/>
            <ac:picMk id="4" creationId="{2329E056-CB04-4A63-85CA-4425B4CB852B}"/>
          </ac:picMkLst>
        </pc:picChg>
        <pc:cxnChg chg="add">
          <ac:chgData name="Kacper Duczymiński" userId="S::kacducz13@eszkola.opolskie.pl::ff59b2bc-d2ce-4cad-a6e6-ce2a903b8d8e" providerId="AD" clId="Web-{815D29EB-1E93-D4DF-29A3-8ED7E1590F46}" dt="2020-12-09T17:26:29.487" v="899"/>
          <ac:cxnSpMkLst>
            <pc:docMk/>
            <pc:sldMk cId="951110504" sldId="261"/>
            <ac:cxnSpMk id="13" creationId="{C41BAEC7-F7B0-4224-8B18-8F74B7D87F0B}"/>
          </ac:cxnSpMkLst>
        </pc:cxnChg>
      </pc:sldChg>
      <pc:sldChg chg="addSp delSp modSp new del mod setBg setClrOvrMap">
        <pc:chgData name="Kacper Duczymiński" userId="S::kacducz13@eszkola.opolskie.pl::ff59b2bc-d2ce-4cad-a6e6-ce2a903b8d8e" providerId="AD" clId="Web-{815D29EB-1E93-D4DF-29A3-8ED7E1590F46}" dt="2020-12-09T17:25:33.377" v="850"/>
        <pc:sldMkLst>
          <pc:docMk/>
          <pc:sldMk cId="3463615775" sldId="261"/>
        </pc:sldMkLst>
        <pc:spChg chg="mod ord">
          <ac:chgData name="Kacper Duczymiński" userId="S::kacducz13@eszkola.opolskie.pl::ff59b2bc-d2ce-4cad-a6e6-ce2a903b8d8e" providerId="AD" clId="Web-{815D29EB-1E93-D4DF-29A3-8ED7E1590F46}" dt="2020-12-09T17:25:31.674" v="848" actId="20577"/>
          <ac:spMkLst>
            <pc:docMk/>
            <pc:sldMk cId="3463615775" sldId="261"/>
            <ac:spMk id="2" creationId="{C6E4D39A-D10A-45DC-9671-29E633932484}"/>
          </ac:spMkLst>
        </pc:spChg>
        <pc:spChg chg="del">
          <ac:chgData name="Kacper Duczymiński" userId="S::kacducz13@eszkola.opolskie.pl::ff59b2bc-d2ce-4cad-a6e6-ce2a903b8d8e" providerId="AD" clId="Web-{815D29EB-1E93-D4DF-29A3-8ED7E1590F46}" dt="2020-12-09T17:24:21.329" v="842"/>
          <ac:spMkLst>
            <pc:docMk/>
            <pc:sldMk cId="3463615775" sldId="261"/>
            <ac:spMk id="3" creationId="{730285D6-D795-47FB-92F5-D2DAD009E661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5:06.001" v="843"/>
          <ac:spMkLst>
            <pc:docMk/>
            <pc:sldMk cId="3463615775" sldId="261"/>
            <ac:spMk id="9" creationId="{D928DD85-BB99-450D-A702-2683E0296282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25:06.001" v="843"/>
          <ac:spMkLst>
            <pc:docMk/>
            <pc:sldMk cId="3463615775" sldId="261"/>
            <ac:spMk id="11" creationId="{240E5BD2-4019-4012-A1AA-628900E659E9}"/>
          </ac:spMkLst>
        </pc:spChg>
        <pc:picChg chg="add mod ord">
          <ac:chgData name="Kacper Duczymiński" userId="S::kacducz13@eszkola.opolskie.pl::ff59b2bc-d2ce-4cad-a6e6-ce2a903b8d8e" providerId="AD" clId="Web-{815D29EB-1E93-D4DF-29A3-8ED7E1590F46}" dt="2020-12-09T17:25:06.001" v="843"/>
          <ac:picMkLst>
            <pc:docMk/>
            <pc:sldMk cId="3463615775" sldId="261"/>
            <ac:picMk id="4" creationId="{3CFC17CC-3B57-40FF-9150-C18BA25937FE}"/>
          </ac:picMkLst>
        </pc:picChg>
      </pc:sldChg>
      <pc:sldChg chg="new modTransition">
        <pc:chgData name="Kacper Duczymiński" userId="S::kacducz13@eszkola.opolskie.pl::ff59b2bc-d2ce-4cad-a6e6-ce2a903b8d8e" providerId="AD" clId="Web-{815D29EB-1E93-D4DF-29A3-8ED7E1590F46}" dt="2020-12-09T17:40:01.145" v="1128"/>
        <pc:sldMkLst>
          <pc:docMk/>
          <pc:sldMk cId="3873678087" sldId="262"/>
        </pc:sldMkLst>
      </pc:sldChg>
      <pc:sldChg chg="new modTransition">
        <pc:chgData name="Kacper Duczymiński" userId="S::kacducz13@eszkola.opolskie.pl::ff59b2bc-d2ce-4cad-a6e6-ce2a903b8d8e" providerId="AD" clId="Web-{815D29EB-1E93-D4DF-29A3-8ED7E1590F46}" dt="2020-12-09T17:40:07.130" v="1129"/>
        <pc:sldMkLst>
          <pc:docMk/>
          <pc:sldMk cId="2762487077" sldId="263"/>
        </pc:sldMkLst>
      </pc:sldChg>
      <pc:sldChg chg="new modTransition">
        <pc:chgData name="Kacper Duczymiński" userId="S::kacducz13@eszkola.opolskie.pl::ff59b2bc-d2ce-4cad-a6e6-ce2a903b8d8e" providerId="AD" clId="Web-{815D29EB-1E93-D4DF-29A3-8ED7E1590F46}" dt="2020-12-09T17:40:11.489" v="1130"/>
        <pc:sldMkLst>
          <pc:docMk/>
          <pc:sldMk cId="3688966488" sldId="264"/>
        </pc:sldMkLst>
      </pc:sldChg>
      <pc:sldChg chg="new modTransition">
        <pc:chgData name="Kacper Duczymiński" userId="S::kacducz13@eszkola.opolskie.pl::ff59b2bc-d2ce-4cad-a6e6-ce2a903b8d8e" providerId="AD" clId="Web-{815D29EB-1E93-D4DF-29A3-8ED7E1590F46}" dt="2020-12-09T17:40:16.333" v="1131"/>
        <pc:sldMkLst>
          <pc:docMk/>
          <pc:sldMk cId="2460391803" sldId="265"/>
        </pc:sldMkLst>
      </pc:sldChg>
      <pc:sldChg chg="new modTransition">
        <pc:chgData name="Kacper Duczymiński" userId="S::kacducz13@eszkola.opolskie.pl::ff59b2bc-d2ce-4cad-a6e6-ce2a903b8d8e" providerId="AD" clId="Web-{815D29EB-1E93-D4DF-29A3-8ED7E1590F46}" dt="2020-12-09T17:40:23.677" v="1132"/>
        <pc:sldMkLst>
          <pc:docMk/>
          <pc:sldMk cId="1546553706" sldId="266"/>
        </pc:sldMkLst>
      </pc:sldChg>
      <pc:sldChg chg="new modTransition">
        <pc:chgData name="Kacper Duczymiński" userId="S::kacducz13@eszkola.opolskie.pl::ff59b2bc-d2ce-4cad-a6e6-ce2a903b8d8e" providerId="AD" clId="Web-{815D29EB-1E93-D4DF-29A3-8ED7E1590F46}" dt="2020-12-09T17:40:28.583" v="1133"/>
        <pc:sldMkLst>
          <pc:docMk/>
          <pc:sldMk cId="1465433275" sldId="267"/>
        </pc:sldMkLst>
      </pc:sldChg>
      <pc:sldChg chg="addSp modSp new mod modTransition setBg addAnim modAnim">
        <pc:chgData name="Kacper Duczymiński" userId="S::kacducz13@eszkola.opolskie.pl::ff59b2bc-d2ce-4cad-a6e6-ce2a903b8d8e" providerId="AD" clId="Web-{815D29EB-1E93-D4DF-29A3-8ED7E1590F46}" dt="2020-12-09T17:39:44.317" v="1127"/>
        <pc:sldMkLst>
          <pc:docMk/>
          <pc:sldMk cId="3624961207" sldId="268"/>
        </pc:sldMkLst>
        <pc:spChg chg="mod">
          <ac:chgData name="Kacper Duczymiński" userId="S::kacducz13@eszkola.opolskie.pl::ff59b2bc-d2ce-4cad-a6e6-ce2a903b8d8e" providerId="AD" clId="Web-{815D29EB-1E93-D4DF-29A3-8ED7E1590F46}" dt="2020-12-09T17:32:16.401" v="1091" actId="20577"/>
          <ac:spMkLst>
            <pc:docMk/>
            <pc:sldMk cId="3624961207" sldId="268"/>
            <ac:spMk id="2" creationId="{873F6020-15C2-45FA-8F9D-91CA2982FE1E}"/>
          </ac:spMkLst>
        </pc:spChg>
        <pc:spChg chg="mod">
          <ac:chgData name="Kacper Duczymiński" userId="S::kacducz13@eszkola.opolskie.pl::ff59b2bc-d2ce-4cad-a6e6-ce2a903b8d8e" providerId="AD" clId="Web-{815D29EB-1E93-D4DF-29A3-8ED7E1590F46}" dt="2020-12-09T17:32:30.011" v="1100" actId="20577"/>
          <ac:spMkLst>
            <pc:docMk/>
            <pc:sldMk cId="3624961207" sldId="268"/>
            <ac:spMk id="3" creationId="{C71CC808-B004-4DCA-B0D3-B19E7677886F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31:59.729" v="1085"/>
          <ac:spMkLst>
            <pc:docMk/>
            <pc:sldMk cId="3624961207" sldId="268"/>
            <ac:spMk id="8" creationId="{3B854194-185D-494D-905C-7C7CB2E30F6E}"/>
          </ac:spMkLst>
        </pc:spChg>
        <pc:spChg chg="add">
          <ac:chgData name="Kacper Duczymiński" userId="S::kacducz13@eszkola.opolskie.pl::ff59b2bc-d2ce-4cad-a6e6-ce2a903b8d8e" providerId="AD" clId="Web-{815D29EB-1E93-D4DF-29A3-8ED7E1590F46}" dt="2020-12-09T17:31:59.729" v="1085"/>
          <ac:spMkLst>
            <pc:docMk/>
            <pc:sldMk cId="3624961207" sldId="268"/>
            <ac:spMk id="10" creationId="{B4F5FA0D-0104-4987-8241-EFF7C85B88DE}"/>
          </ac:spMkLst>
        </pc:spChg>
        <pc:picChg chg="add">
          <ac:chgData name="Kacper Duczymiński" userId="S::kacducz13@eszkola.opolskie.pl::ff59b2bc-d2ce-4cad-a6e6-ce2a903b8d8e" providerId="AD" clId="Web-{815D29EB-1E93-D4DF-29A3-8ED7E1590F46}" dt="2020-12-09T17:31:59.729" v="1085"/>
          <ac:picMkLst>
            <pc:docMk/>
            <pc:sldMk cId="3624961207" sldId="268"/>
            <ac:picMk id="12" creationId="{2897127E-6CEF-446C-BE87-93B7C46E49D1}"/>
          </ac:picMkLst>
        </pc:picChg>
      </pc:sldChg>
    </pc:docChg>
  </pc:docChgLst>
  <pc:docChgLst>
    <pc:chgData name="Kacper Duczymiński" userId="S::kacducz13@eszkola.opolskie.pl::ff59b2bc-d2ce-4cad-a6e6-ce2a903b8d8e" providerId="AD" clId="Web-{E4ED9ADA-BA9B-406E-A03C-58CF4A7B76FC}"/>
    <pc:docChg chg="addSld modSld addMainMaster delMainMaster">
      <pc:chgData name="Kacper Duczymiński" userId="S::kacducz13@eszkola.opolskie.pl::ff59b2bc-d2ce-4cad-a6e6-ce2a903b8d8e" providerId="AD" clId="Web-{E4ED9ADA-BA9B-406E-A03C-58CF4A7B76FC}" dt="2020-12-07T08:23:52.856" v="92"/>
      <pc:docMkLst>
        <pc:docMk/>
      </pc:docMkLst>
      <pc:sldChg chg="addSp delSp modSp mod modTransition setBg modClrScheme addAnim modAnim setClrOvrMap chgLayout">
        <pc:chgData name="Kacper Duczymiński" userId="S::kacducz13@eszkola.opolskie.pl::ff59b2bc-d2ce-4cad-a6e6-ce2a903b8d8e" providerId="AD" clId="Web-{E4ED9ADA-BA9B-406E-A03C-58CF4A7B76FC}" dt="2020-12-07T08:23:03.230" v="91"/>
        <pc:sldMkLst>
          <pc:docMk/>
          <pc:sldMk cId="650317164" sldId="256"/>
        </pc:sldMkLst>
        <pc:spChg chg="mod">
          <ac:chgData name="Kacper Duczymiński" userId="S::kacducz13@eszkola.opolskie.pl::ff59b2bc-d2ce-4cad-a6e6-ce2a903b8d8e" providerId="AD" clId="Web-{E4ED9ADA-BA9B-406E-A03C-58CF4A7B76FC}" dt="2020-12-07T08:22:18.745" v="84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acper Duczymiński" userId="S::kacducz13@eszkola.opolskie.pl::ff59b2bc-d2ce-4cad-a6e6-ce2a903b8d8e" providerId="AD" clId="Web-{E4ED9ADA-BA9B-406E-A03C-58CF4A7B76FC}" dt="2020-12-07T08:22:18.745" v="84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1:59.729" v="79"/>
          <ac:spMkLst>
            <pc:docMk/>
            <pc:sldMk cId="650317164" sldId="256"/>
            <ac:spMk id="9" creationId="{D3F794D0-2982-490E-88DA-93D48975085F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1:59.729" v="79"/>
          <ac:spMkLst>
            <pc:docMk/>
            <pc:sldMk cId="650317164" sldId="256"/>
            <ac:spMk id="11" creationId="{AFD24A3D-F07A-44A9-BE55-5576292E152D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1:59.729" v="79"/>
          <ac:spMkLst>
            <pc:docMk/>
            <pc:sldMk cId="650317164" sldId="256"/>
            <ac:spMk id="13" creationId="{204441C9-FD2D-4031-B5C5-67478196CCCF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1:59.729" v="79"/>
          <ac:spMkLst>
            <pc:docMk/>
            <pc:sldMk cId="650317164" sldId="256"/>
            <ac:spMk id="15" creationId="{EBF09AEC-6E6E-418F-9974-8730F1B2B6EF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1:59.729" v="79"/>
          <ac:spMkLst>
            <pc:docMk/>
            <pc:sldMk cId="650317164" sldId="256"/>
            <ac:spMk id="17" creationId="{3D9D3989-3E00-4727-914E-959DFE8FACE9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2:18.745" v="84"/>
          <ac:spMkLst>
            <pc:docMk/>
            <pc:sldMk cId="650317164" sldId="256"/>
            <ac:spMk id="22" creationId="{4C869C3B-5565-4AAC-86A8-9EB0AB1C653E}"/>
          </ac:spMkLst>
        </pc:spChg>
        <pc:spChg chg="add del">
          <ac:chgData name="Kacper Duczymiński" userId="S::kacducz13@eszkola.opolskie.pl::ff59b2bc-d2ce-4cad-a6e6-ce2a903b8d8e" providerId="AD" clId="Web-{E4ED9ADA-BA9B-406E-A03C-58CF4A7B76FC}" dt="2020-12-07T08:22:18.745" v="84"/>
          <ac:spMkLst>
            <pc:docMk/>
            <pc:sldMk cId="650317164" sldId="256"/>
            <ac:spMk id="26" creationId="{9995470A-422C-4D09-B47E-C2E326495B72}"/>
          </ac:spMkLst>
        </pc:spChg>
        <pc:spChg chg="add">
          <ac:chgData name="Kacper Duczymiński" userId="S::kacducz13@eszkola.opolskie.pl::ff59b2bc-d2ce-4cad-a6e6-ce2a903b8d8e" providerId="AD" clId="Web-{E4ED9ADA-BA9B-406E-A03C-58CF4A7B76FC}" dt="2020-12-07T08:22:18.745" v="84"/>
          <ac:spMkLst>
            <pc:docMk/>
            <pc:sldMk cId="650317164" sldId="256"/>
            <ac:spMk id="31" creationId="{2644B391-9BFE-445C-A9EC-F544BB85FBC7}"/>
          </ac:spMkLst>
        </pc:spChg>
        <pc:spChg chg="add">
          <ac:chgData name="Kacper Duczymiński" userId="S::kacducz13@eszkola.opolskie.pl::ff59b2bc-d2ce-4cad-a6e6-ce2a903b8d8e" providerId="AD" clId="Web-{E4ED9ADA-BA9B-406E-A03C-58CF4A7B76FC}" dt="2020-12-07T08:22:18.745" v="84"/>
          <ac:spMkLst>
            <pc:docMk/>
            <pc:sldMk cId="650317164" sldId="256"/>
            <ac:spMk id="33" creationId="{80F26E69-87D9-4655-AE7B-280A87AA3CAD}"/>
          </ac:spMkLst>
        </pc:spChg>
        <pc:picChg chg="add mod ord">
          <ac:chgData name="Kacper Duczymiński" userId="S::kacducz13@eszkola.opolskie.pl::ff59b2bc-d2ce-4cad-a6e6-ce2a903b8d8e" providerId="AD" clId="Web-{E4ED9ADA-BA9B-406E-A03C-58CF4A7B76FC}" dt="2020-12-07T08:22:18.745" v="84"/>
          <ac:picMkLst>
            <pc:docMk/>
            <pc:sldMk cId="650317164" sldId="256"/>
            <ac:picMk id="4" creationId="{C33A9089-0CA9-442C-8051-F8690608AD9E}"/>
          </ac:picMkLst>
        </pc:picChg>
        <pc:cxnChg chg="add del">
          <ac:chgData name="Kacper Duczymiński" userId="S::kacducz13@eszkola.opolskie.pl::ff59b2bc-d2ce-4cad-a6e6-ce2a903b8d8e" providerId="AD" clId="Web-{E4ED9ADA-BA9B-406E-A03C-58CF4A7B76FC}" dt="2020-12-07T08:22:18.745" v="84"/>
          <ac:cxnSpMkLst>
            <pc:docMk/>
            <pc:sldMk cId="650317164" sldId="256"/>
            <ac:cxnSpMk id="24" creationId="{F41136EC-EC34-4D08-B5AB-8CE5870B1C74}"/>
          </ac:cxnSpMkLst>
        </pc:cxnChg>
      </pc:sldChg>
      <pc:sldChg chg="new">
        <pc:chgData name="Kacper Duczymiński" userId="S::kacducz13@eszkola.opolskie.pl::ff59b2bc-d2ce-4cad-a6e6-ce2a903b8d8e" providerId="AD" clId="Web-{E4ED9ADA-BA9B-406E-A03C-58CF4A7B76FC}" dt="2020-12-07T08:23:52.856" v="92"/>
        <pc:sldMkLst>
          <pc:docMk/>
          <pc:sldMk cId="1421902745" sldId="257"/>
        </pc:sldMkLst>
      </pc:sldChg>
      <pc:sldMasterChg chg="del delSldLayout">
        <pc:chgData name="Kacper Duczymiński" userId="S::kacducz13@eszkola.opolskie.pl::ff59b2bc-d2ce-4cad-a6e6-ce2a903b8d8e" providerId="AD" clId="Web-{E4ED9ADA-BA9B-406E-A03C-58CF4A7B76FC}" dt="2020-12-07T08:20:15.775" v="0"/>
        <pc:sldMasterMkLst>
          <pc:docMk/>
          <pc:sldMasterMk cId="3926633689" sldId="2147483648"/>
        </pc:sldMasterMkLst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Kacper Duczymiński" userId="S::kacducz13@eszkola.opolskie.pl::ff59b2bc-d2ce-4cad-a6e6-ce2a903b8d8e" providerId="AD" clId="Web-{E4ED9ADA-BA9B-406E-A03C-58CF4A7B76FC}" dt="2020-12-07T08:20:15.775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Kacper Duczymiński" userId="S::kacducz13@eszkola.opolskie.pl::ff59b2bc-d2ce-4cad-a6e6-ce2a903b8d8e" providerId="AD" clId="Web-{E4ED9ADA-BA9B-406E-A03C-58CF4A7B76FC}" dt="2020-12-07T08:21:59.729" v="79"/>
        <pc:sldMasterMkLst>
          <pc:docMk/>
          <pc:sldMasterMk cId="4157204210" sldId="2147483687"/>
        </pc:sldMasterMkLst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2724609834" sldId="2147483676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165780694" sldId="2147483677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3168231033" sldId="2147483678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1230325392" sldId="2147483679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1039127991" sldId="2147483680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1114254618" sldId="2147483681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2486351716" sldId="2147483682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866777666" sldId="2147483683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3684190075" sldId="2147483684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1189411133" sldId="2147483685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1:59.729" v="79"/>
          <pc:sldLayoutMkLst>
            <pc:docMk/>
            <pc:sldMasterMk cId="4157204210" sldId="2147483687"/>
            <pc:sldLayoutMk cId="3574801755" sldId="2147483686"/>
          </pc:sldLayoutMkLst>
        </pc:sldLayoutChg>
      </pc:sldMasterChg>
      <pc:sldMasterChg chg="add del addSldLayout delSldLayout">
        <pc:chgData name="Kacper Duczymiński" userId="S::kacducz13@eszkola.opolskie.pl::ff59b2bc-d2ce-4cad-a6e6-ce2a903b8d8e" providerId="AD" clId="Web-{E4ED9ADA-BA9B-406E-A03C-58CF4A7B76FC}" dt="2020-12-07T08:22:18.745" v="84"/>
        <pc:sldMasterMkLst>
          <pc:docMk/>
          <pc:sldMasterMk cId="1825946401" sldId="2147483711"/>
        </pc:sldMasterMkLst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220155964" sldId="2147483700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53545095" sldId="2147483701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2425437975" sldId="2147483702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1432902412" sldId="2147483703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1109704428" sldId="2147483704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2615876911" sldId="2147483705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1298056850" sldId="2147483706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1714141298" sldId="2147483707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4051040069" sldId="2147483708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2779375504" sldId="2147483709"/>
          </pc:sldLayoutMkLst>
        </pc:sldLayoutChg>
        <pc:sldLayoutChg chg="add del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825946401" sldId="2147483711"/>
            <pc:sldLayoutMk cId="3894992537" sldId="2147483710"/>
          </pc:sldLayoutMkLst>
        </pc:sldLayoutChg>
      </pc:sldMasterChg>
      <pc:sldMasterChg chg="add addSldLayout">
        <pc:chgData name="Kacper Duczymiński" userId="S::kacducz13@eszkola.opolskie.pl::ff59b2bc-d2ce-4cad-a6e6-ce2a903b8d8e" providerId="AD" clId="Web-{E4ED9ADA-BA9B-406E-A03C-58CF4A7B76FC}" dt="2020-12-07T08:22:18.745" v="84"/>
        <pc:sldMasterMkLst>
          <pc:docMk/>
          <pc:sldMasterMk cId="1920986863" sldId="2147483735"/>
        </pc:sldMasterMkLst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2216322355" sldId="2147483724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283684279" sldId="2147483725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1536052216" sldId="2147483726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626873317" sldId="2147483727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3174308201" sldId="2147483728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518119528" sldId="2147483729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2631396276" sldId="2147483730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4193042405" sldId="2147483731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23641073" sldId="2147483732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1258104862" sldId="2147483733"/>
          </pc:sldLayoutMkLst>
        </pc:sldLayoutChg>
        <pc:sldLayoutChg chg="add">
          <pc:chgData name="Kacper Duczymiński" userId="S::kacducz13@eszkola.opolskie.pl::ff59b2bc-d2ce-4cad-a6e6-ce2a903b8d8e" providerId="AD" clId="Web-{E4ED9ADA-BA9B-406E-A03C-58CF4A7B76FC}" dt="2020-12-07T08:22:18.745" v="84"/>
          <pc:sldLayoutMkLst>
            <pc:docMk/>
            <pc:sldMasterMk cId="1920986863" sldId="2147483735"/>
            <pc:sldLayoutMk cId="826411687" sldId="2147483734"/>
          </pc:sldLayoutMkLst>
        </pc:sldLayoutChg>
      </pc:sldMasterChg>
    </pc:docChg>
  </pc:docChgLst>
  <pc:docChgLst>
    <pc:chgData name="Kacper Duczymiński" userId="S::kacducz13@eszkola.opolskie.pl::ff59b2bc-d2ce-4cad-a6e6-ce2a903b8d8e" providerId="AD" clId="Web-{C53CF710-F52E-74C3-8074-5E87B6B2A00B}"/>
    <pc:docChg chg="modSld">
      <pc:chgData name="Kacper Duczymiński" userId="S::kacducz13@eszkola.opolskie.pl::ff59b2bc-d2ce-4cad-a6e6-ce2a903b8d8e" providerId="AD" clId="Web-{C53CF710-F52E-74C3-8074-5E87B6B2A00B}" dt="2020-12-14T15:17:07.102" v="36"/>
      <pc:docMkLst>
        <pc:docMk/>
      </pc:docMkLst>
      <pc:sldChg chg="addSp delSp modSp mod modTransition setBg addAnim modAnim setClrOvrMap">
        <pc:chgData name="Kacper Duczymiński" userId="S::kacducz13@eszkola.opolskie.pl::ff59b2bc-d2ce-4cad-a6e6-ce2a903b8d8e" providerId="AD" clId="Web-{C53CF710-F52E-74C3-8074-5E87B6B2A00B}" dt="2020-12-14T15:17:07.102" v="36"/>
        <pc:sldMkLst>
          <pc:docMk/>
          <pc:sldMk cId="2762487077" sldId="263"/>
        </pc:sldMkLst>
        <pc:spChg chg="mod ord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2" creationId="{B85F9778-CFB7-4A72-B493-DA1E4207CEEE}"/>
          </ac:spMkLst>
        </pc:spChg>
        <pc:spChg chg="del">
          <ac:chgData name="Kacper Duczymiński" userId="S::kacducz13@eszkola.opolskie.pl::ff59b2bc-d2ce-4cad-a6e6-ce2a903b8d8e" providerId="AD" clId="Web-{C53CF710-F52E-74C3-8074-5E87B6B2A00B}" dt="2020-12-14T15:15:13.281" v="18"/>
          <ac:spMkLst>
            <pc:docMk/>
            <pc:sldMk cId="2762487077" sldId="263"/>
            <ac:spMk id="3" creationId="{F2F71865-212F-4F3E-AA28-FC309D67BC04}"/>
          </ac:spMkLst>
        </pc:spChg>
        <pc:spChg chg="add del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9" creationId="{0671A8AE-40A1-4631-A6B8-581AFF065482}"/>
          </ac:spMkLst>
        </pc:spChg>
        <pc:spChg chg="add del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11" creationId="{AB58EF07-17C2-48CF-ABB0-EEF1F17CB8F0}"/>
          </ac:spMkLst>
        </pc:spChg>
        <pc:spChg chg="add del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13" creationId="{AF2F604E-43BE-4DC3-B983-E071523364F8}"/>
          </ac:spMkLst>
        </pc:spChg>
        <pc:spChg chg="add del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15" creationId="{08C9B587-E65E-4B52-B37C-ABEBB6E87928}"/>
          </ac:spMkLst>
        </pc:spChg>
        <pc:spChg chg="add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20" creationId="{0671A8AE-40A1-4631-A6B8-581AFF065482}"/>
          </ac:spMkLst>
        </pc:spChg>
        <pc:spChg chg="add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22" creationId="{AB58EF07-17C2-48CF-ABB0-EEF1F17CB8F0}"/>
          </ac:spMkLst>
        </pc:spChg>
        <pc:spChg chg="add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24" creationId="{AF2F604E-43BE-4DC3-B983-E071523364F8}"/>
          </ac:spMkLst>
        </pc:spChg>
        <pc:spChg chg="add">
          <ac:chgData name="Kacper Duczymiński" userId="S::kacducz13@eszkola.opolskie.pl::ff59b2bc-d2ce-4cad-a6e6-ce2a903b8d8e" providerId="AD" clId="Web-{C53CF710-F52E-74C3-8074-5E87B6B2A00B}" dt="2020-12-14T15:16:32.099" v="33"/>
          <ac:spMkLst>
            <pc:docMk/>
            <pc:sldMk cId="2762487077" sldId="263"/>
            <ac:spMk id="26" creationId="{08C9B587-E65E-4B52-B37C-ABEBB6E87928}"/>
          </ac:spMkLst>
        </pc:spChg>
        <pc:picChg chg="add mod ord">
          <ac:chgData name="Kacper Duczymiński" userId="S::kacducz13@eszkola.opolskie.pl::ff59b2bc-d2ce-4cad-a6e6-ce2a903b8d8e" providerId="AD" clId="Web-{C53CF710-F52E-74C3-8074-5E87B6B2A00B}" dt="2020-12-14T15:16:32.099" v="33"/>
          <ac:picMkLst>
            <pc:docMk/>
            <pc:sldMk cId="2762487077" sldId="263"/>
            <ac:picMk id="4" creationId="{4C2FC3C4-F775-4DAD-B3C6-927ADCFF4C34}"/>
          </ac:picMkLst>
        </pc:picChg>
      </pc:sldChg>
    </pc:docChg>
  </pc:docChgLst>
  <pc:docChgLst>
    <pc:chgData name="Kacper Duczymiński" userId="S::kacducz13@eszkola.opolskie.pl::ff59b2bc-d2ce-4cad-a6e6-ce2a903b8d8e" providerId="AD" clId="Web-{01B8A62F-92D4-42BD-8B6A-D8A0F767466B}"/>
    <pc:docChg chg="addSld delSld modSld sldOrd">
      <pc:chgData name="Kacper Duczymiński" userId="S::kacducz13@eszkola.opolskie.pl::ff59b2bc-d2ce-4cad-a6e6-ce2a903b8d8e" providerId="AD" clId="Web-{01B8A62F-92D4-42BD-8B6A-D8A0F767466B}" dt="2020-12-18T09:56:07.148" v="208"/>
      <pc:docMkLst>
        <pc:docMk/>
      </pc:docMkLst>
      <pc:sldChg chg="addSp delSp modSp del ord">
        <pc:chgData name="Kacper Duczymiński" userId="S::kacducz13@eszkola.opolskie.pl::ff59b2bc-d2ce-4cad-a6e6-ce2a903b8d8e" providerId="AD" clId="Web-{01B8A62F-92D4-42BD-8B6A-D8A0F767466B}" dt="2020-12-18T09:42:34.822" v="12"/>
        <pc:sldMkLst>
          <pc:docMk/>
          <pc:sldMk cId="1546553706" sldId="266"/>
        </pc:sldMkLst>
        <pc:spChg chg="mod">
          <ac:chgData name="Kacper Duczymiński" userId="S::kacducz13@eszkola.opolskie.pl::ff59b2bc-d2ce-4cad-a6e6-ce2a903b8d8e" providerId="AD" clId="Web-{01B8A62F-92D4-42BD-8B6A-D8A0F767466B}" dt="2020-12-18T09:41:13.868" v="8" actId="20577"/>
          <ac:spMkLst>
            <pc:docMk/>
            <pc:sldMk cId="1546553706" sldId="266"/>
            <ac:spMk id="2" creationId="{48A0483D-FC01-425C-A8B3-E504D28B857C}"/>
          </ac:spMkLst>
        </pc:spChg>
        <pc:spChg chg="del">
          <ac:chgData name="Kacper Duczymiński" userId="S::kacducz13@eszkola.opolskie.pl::ff59b2bc-d2ce-4cad-a6e6-ce2a903b8d8e" providerId="AD" clId="Web-{01B8A62F-92D4-42BD-8B6A-D8A0F767466B}" dt="2020-12-18T09:42:21.025" v="11"/>
          <ac:spMkLst>
            <pc:docMk/>
            <pc:sldMk cId="1546553706" sldId="266"/>
            <ac:spMk id="3" creationId="{FF9A68ED-658F-4230-977D-55158D24D001}"/>
          </ac:spMkLst>
        </pc:spChg>
        <pc:picChg chg="add mod ord">
          <ac:chgData name="Kacper Duczymiński" userId="S::kacducz13@eszkola.opolskie.pl::ff59b2bc-d2ce-4cad-a6e6-ce2a903b8d8e" providerId="AD" clId="Web-{01B8A62F-92D4-42BD-8B6A-D8A0F767466B}" dt="2020-12-18T09:42:21.025" v="11"/>
          <ac:picMkLst>
            <pc:docMk/>
            <pc:sldMk cId="1546553706" sldId="266"/>
            <ac:picMk id="4" creationId="{A0724C4A-11AC-42AC-B7F3-B773A971B0D9}"/>
          </ac:picMkLst>
        </pc:picChg>
      </pc:sldChg>
      <pc:sldChg chg="new ord">
        <pc:chgData name="Kacper Duczymiński" userId="S::kacducz13@eszkola.opolskie.pl::ff59b2bc-d2ce-4cad-a6e6-ce2a903b8d8e" providerId="AD" clId="Web-{01B8A62F-92D4-42BD-8B6A-D8A0F767466B}" dt="2020-12-18T09:40:54.758" v="2"/>
        <pc:sldMkLst>
          <pc:docMk/>
          <pc:sldMk cId="1611910854" sldId="269"/>
        </pc:sldMkLst>
      </pc:sldChg>
      <pc:sldChg chg="new del">
        <pc:chgData name="Kacper Duczymiński" userId="S::kacducz13@eszkola.opolskie.pl::ff59b2bc-d2ce-4cad-a6e6-ce2a903b8d8e" providerId="AD" clId="Web-{01B8A62F-92D4-42BD-8B6A-D8A0F767466B}" dt="2020-12-18T09:46:43.373" v="127"/>
        <pc:sldMkLst>
          <pc:docMk/>
          <pc:sldMk cId="1009033870" sldId="270"/>
        </pc:sldMkLst>
      </pc:sldChg>
      <pc:sldChg chg="new del">
        <pc:chgData name="Kacper Duczymiński" userId="S::kacducz13@eszkola.opolskie.pl::ff59b2bc-d2ce-4cad-a6e6-ce2a903b8d8e" providerId="AD" clId="Web-{01B8A62F-92D4-42BD-8B6A-D8A0F767466B}" dt="2020-12-18T09:54:48.256" v="200"/>
        <pc:sldMkLst>
          <pc:docMk/>
          <pc:sldMk cId="1189843631" sldId="270"/>
        </pc:sldMkLst>
      </pc:sldChg>
      <pc:sldChg chg="new del">
        <pc:chgData name="Kacper Duczymiński" userId="S::kacducz13@eszkola.opolskie.pl::ff59b2bc-d2ce-4cad-a6e6-ce2a903b8d8e" providerId="AD" clId="Web-{01B8A62F-92D4-42BD-8B6A-D8A0F767466B}" dt="2020-12-18T09:47:46.718" v="132"/>
        <pc:sldMkLst>
          <pc:docMk/>
          <pc:sldMk cId="1412503874" sldId="270"/>
        </pc:sldMkLst>
      </pc:sldChg>
      <pc:sldChg chg="addSp delSp modSp new del mod setBg">
        <pc:chgData name="Kacper Duczymiński" userId="S::kacducz13@eszkola.opolskie.pl::ff59b2bc-d2ce-4cad-a6e6-ce2a903b8d8e" providerId="AD" clId="Web-{01B8A62F-92D4-42BD-8B6A-D8A0F767466B}" dt="2020-12-18T09:46:25.842" v="125"/>
        <pc:sldMkLst>
          <pc:docMk/>
          <pc:sldMk cId="2531219785" sldId="270"/>
        </pc:sldMkLst>
        <pc:spChg chg="mod">
          <ac:chgData name="Kacper Duczymiński" userId="S::kacducz13@eszkola.opolskie.pl::ff59b2bc-d2ce-4cad-a6e6-ce2a903b8d8e" providerId="AD" clId="Web-{01B8A62F-92D4-42BD-8B6A-D8A0F767466B}" dt="2020-12-18T09:45:43.576" v="116"/>
          <ac:spMkLst>
            <pc:docMk/>
            <pc:sldMk cId="2531219785" sldId="270"/>
            <ac:spMk id="2" creationId="{826E9037-F69A-4373-8D14-B2132E5566E6}"/>
          </ac:spMkLst>
        </pc:spChg>
        <pc:spChg chg="del">
          <ac:chgData name="Kacper Duczymiński" userId="S::kacducz13@eszkola.opolskie.pl::ff59b2bc-d2ce-4cad-a6e6-ce2a903b8d8e" providerId="AD" clId="Web-{01B8A62F-92D4-42BD-8B6A-D8A0F767466B}" dt="2020-12-18T09:43:00.479" v="17"/>
          <ac:spMkLst>
            <pc:docMk/>
            <pc:sldMk cId="2531219785" sldId="270"/>
            <ac:spMk id="3" creationId="{ED6E0588-08C2-4DA7-B2EE-7FBBE6950C88}"/>
          </ac:spMkLst>
        </pc:spChg>
        <pc:spChg chg="mod">
          <ac:chgData name="Kacper Duczymiński" userId="S::kacducz13@eszkola.opolskie.pl::ff59b2bc-d2ce-4cad-a6e6-ce2a903b8d8e" providerId="AD" clId="Web-{01B8A62F-92D4-42BD-8B6A-D8A0F767466B}" dt="2020-12-18T09:46:09.967" v="123" actId="20577"/>
          <ac:spMkLst>
            <pc:docMk/>
            <pc:sldMk cId="2531219785" sldId="270"/>
            <ac:spMk id="4" creationId="{2A7AA662-8B8B-4ACD-A503-B8B20534E3DC}"/>
          </ac:spMkLst>
        </pc:spChg>
        <pc:spChg chg="add">
          <ac:chgData name="Kacper Duczymiński" userId="S::kacducz13@eszkola.opolskie.pl::ff59b2bc-d2ce-4cad-a6e6-ce2a903b8d8e" providerId="AD" clId="Web-{01B8A62F-92D4-42BD-8B6A-D8A0F767466B}" dt="2020-12-18T09:45:43.576" v="116"/>
          <ac:spMkLst>
            <pc:docMk/>
            <pc:sldMk cId="2531219785" sldId="270"/>
            <ac:spMk id="10" creationId="{840C6A03-A965-473C-ADDE-B0F1C5C5C30D}"/>
          </ac:spMkLst>
        </pc:spChg>
        <pc:spChg chg="add">
          <ac:chgData name="Kacper Duczymiński" userId="S::kacducz13@eszkola.opolskie.pl::ff59b2bc-d2ce-4cad-a6e6-ce2a903b8d8e" providerId="AD" clId="Web-{01B8A62F-92D4-42BD-8B6A-D8A0F767466B}" dt="2020-12-18T09:45:43.576" v="116"/>
          <ac:spMkLst>
            <pc:docMk/>
            <pc:sldMk cId="2531219785" sldId="270"/>
            <ac:spMk id="12" creationId="{158B3569-73B2-4D05-8E95-886A6EE17F1F}"/>
          </ac:spMkLst>
        </pc:spChg>
        <pc:spChg chg="add">
          <ac:chgData name="Kacper Duczymiński" userId="S::kacducz13@eszkola.opolskie.pl::ff59b2bc-d2ce-4cad-a6e6-ce2a903b8d8e" providerId="AD" clId="Web-{01B8A62F-92D4-42BD-8B6A-D8A0F767466B}" dt="2020-12-18T09:45:43.576" v="116"/>
          <ac:spMkLst>
            <pc:docMk/>
            <pc:sldMk cId="2531219785" sldId="270"/>
            <ac:spMk id="14" creationId="{B71758F4-3F46-45DA-8AC5-4E508DA080BA}"/>
          </ac:spMkLst>
        </pc:spChg>
        <pc:spChg chg="add">
          <ac:chgData name="Kacper Duczymiński" userId="S::kacducz13@eszkola.opolskie.pl::ff59b2bc-d2ce-4cad-a6e6-ce2a903b8d8e" providerId="AD" clId="Web-{01B8A62F-92D4-42BD-8B6A-D8A0F767466B}" dt="2020-12-18T09:45:43.576" v="116"/>
          <ac:spMkLst>
            <pc:docMk/>
            <pc:sldMk cId="2531219785" sldId="270"/>
            <ac:spMk id="18" creationId="{8D61482F-F3C5-4D66-8C5D-C6BBE3E1275C}"/>
          </ac:spMkLst>
        </pc:spChg>
        <pc:picChg chg="add mod ord">
          <ac:chgData name="Kacper Duczymiński" userId="S::kacducz13@eszkola.opolskie.pl::ff59b2bc-d2ce-4cad-a6e6-ce2a903b8d8e" providerId="AD" clId="Web-{01B8A62F-92D4-42BD-8B6A-D8A0F767466B}" dt="2020-12-18T09:45:43.576" v="116"/>
          <ac:picMkLst>
            <pc:docMk/>
            <pc:sldMk cId="2531219785" sldId="270"/>
            <ac:picMk id="5" creationId="{91823A71-B286-4B04-BB38-2EA4A85E4777}"/>
          </ac:picMkLst>
        </pc:picChg>
        <pc:cxnChg chg="add">
          <ac:chgData name="Kacper Duczymiński" userId="S::kacducz13@eszkola.opolskie.pl::ff59b2bc-d2ce-4cad-a6e6-ce2a903b8d8e" providerId="AD" clId="Web-{01B8A62F-92D4-42BD-8B6A-D8A0F767466B}" dt="2020-12-18T09:45:43.576" v="116"/>
          <ac:cxnSpMkLst>
            <pc:docMk/>
            <pc:sldMk cId="2531219785" sldId="270"/>
            <ac:cxnSpMk id="16" creationId="{56020367-4FD5-4596-8E10-C5F095CD8DBF}"/>
          </ac:cxnSpMkLst>
        </pc:cxnChg>
      </pc:sldChg>
      <pc:sldChg chg="addSp delSp modSp new del">
        <pc:chgData name="Kacper Duczymiński" userId="S::kacducz13@eszkola.opolskie.pl::ff59b2bc-d2ce-4cad-a6e6-ce2a903b8d8e" providerId="AD" clId="Web-{01B8A62F-92D4-42BD-8B6A-D8A0F767466B}" dt="2020-12-18T09:47:36.812" v="130"/>
        <pc:sldMkLst>
          <pc:docMk/>
          <pc:sldMk cId="3357133927" sldId="270"/>
        </pc:sldMkLst>
        <pc:spChg chg="del">
          <ac:chgData name="Kacper Duczymiński" userId="S::kacducz13@eszkola.opolskie.pl::ff59b2bc-d2ce-4cad-a6e6-ce2a903b8d8e" providerId="AD" clId="Web-{01B8A62F-92D4-42BD-8B6A-D8A0F767466B}" dt="2020-12-18T09:46:59.624" v="129"/>
          <ac:spMkLst>
            <pc:docMk/>
            <pc:sldMk cId="3357133927" sldId="270"/>
            <ac:spMk id="3" creationId="{C2B74281-D450-4B20-AD36-182D25875487}"/>
          </ac:spMkLst>
        </pc:spChg>
        <pc:picChg chg="add mod ord">
          <ac:chgData name="Kacper Duczymiński" userId="S::kacducz13@eszkola.opolskie.pl::ff59b2bc-d2ce-4cad-a6e6-ce2a903b8d8e" providerId="AD" clId="Web-{01B8A62F-92D4-42BD-8B6A-D8A0F767466B}" dt="2020-12-18T09:46:59.624" v="129"/>
          <ac:picMkLst>
            <pc:docMk/>
            <pc:sldMk cId="3357133927" sldId="270"/>
            <ac:picMk id="4" creationId="{5F2C9F2C-8754-4C60-8A0D-4D733C9B4804}"/>
          </ac:picMkLst>
        </pc:picChg>
      </pc:sldChg>
      <pc:sldChg chg="addSp delSp modSp new del mod setBg">
        <pc:chgData name="Kacper Duczymiński" userId="S::kacducz13@eszkola.opolskie.pl::ff59b2bc-d2ce-4cad-a6e6-ce2a903b8d8e" providerId="AD" clId="Web-{01B8A62F-92D4-42BD-8B6A-D8A0F767466B}" dt="2020-12-18T09:54:33.569" v="198"/>
        <pc:sldMkLst>
          <pc:docMk/>
          <pc:sldMk cId="3490597162" sldId="270"/>
        </pc:sldMkLst>
        <pc:spChg chg="add">
          <ac:chgData name="Kacper Duczymiński" userId="S::kacducz13@eszkola.opolskie.pl::ff59b2bc-d2ce-4cad-a6e6-ce2a903b8d8e" providerId="AD" clId="Web-{01B8A62F-92D4-42BD-8B6A-D8A0F767466B}" dt="2020-12-18T09:49:02.657" v="135"/>
          <ac:spMkLst>
            <pc:docMk/>
            <pc:sldMk cId="3490597162" sldId="270"/>
            <ac:spMk id="7" creationId="{57845966-6EFC-468A-9CC7-BAB4B95854E7}"/>
          </ac:spMkLst>
        </pc:spChg>
        <pc:spChg chg="add">
          <ac:chgData name="Kacper Duczymiński" userId="S::kacducz13@eszkola.opolskie.pl::ff59b2bc-d2ce-4cad-a6e6-ce2a903b8d8e" providerId="AD" clId="Web-{01B8A62F-92D4-42BD-8B6A-D8A0F767466B}" dt="2020-12-18T09:49:02.657" v="135"/>
          <ac:spMkLst>
            <pc:docMk/>
            <pc:sldMk cId="3490597162" sldId="270"/>
            <ac:spMk id="11" creationId="{ADAD1991-FFD1-4E94-ABAB-7560D33008E4}"/>
          </ac:spMkLst>
        </pc:spChg>
        <pc:picChg chg="add mod">
          <ac:chgData name="Kacper Duczymiński" userId="S::kacducz13@eszkola.opolskie.pl::ff59b2bc-d2ce-4cad-a6e6-ce2a903b8d8e" providerId="AD" clId="Web-{01B8A62F-92D4-42BD-8B6A-D8A0F767466B}" dt="2020-12-18T09:49:02.657" v="135"/>
          <ac:picMkLst>
            <pc:docMk/>
            <pc:sldMk cId="3490597162" sldId="270"/>
            <ac:picMk id="2" creationId="{43C36AA5-C460-407F-9272-1D9291C0D5B3}"/>
          </ac:picMkLst>
        </pc:picChg>
        <pc:picChg chg="add">
          <ac:chgData name="Kacper Duczymiński" userId="S::kacducz13@eszkola.opolskie.pl::ff59b2bc-d2ce-4cad-a6e6-ce2a903b8d8e" providerId="AD" clId="Web-{01B8A62F-92D4-42BD-8B6A-D8A0F767466B}" dt="2020-12-18T09:49:02.657" v="135"/>
          <ac:picMkLst>
            <pc:docMk/>
            <pc:sldMk cId="3490597162" sldId="270"/>
            <ac:picMk id="9" creationId="{75554383-98AF-4A47-BB65-705FAAA4BE6A}"/>
          </ac:picMkLst>
        </pc:picChg>
        <pc:inkChg chg="add del">
          <ac:chgData name="Kacper Duczymiński" userId="S::kacducz13@eszkola.opolskie.pl::ff59b2bc-d2ce-4cad-a6e6-ce2a903b8d8e" providerId="AD" clId="Web-{01B8A62F-92D4-42BD-8B6A-D8A0F767466B}" dt="2020-12-18T09:54:16.287" v="192"/>
          <ac:inkMkLst>
            <pc:docMk/>
            <pc:sldMk cId="3490597162" sldId="270"/>
            <ac:inkMk id="3" creationId="{F31B1459-7F9D-4EEC-957E-9BDE85C47F09}"/>
          </ac:inkMkLst>
        </pc:inkChg>
        <pc:inkChg chg="add del mod">
          <ac:chgData name="Kacper Duczymiński" userId="S::kacducz13@eszkola.opolskie.pl::ff59b2bc-d2ce-4cad-a6e6-ce2a903b8d8e" providerId="AD" clId="Web-{01B8A62F-92D4-42BD-8B6A-D8A0F767466B}" dt="2020-12-18T09:54:26.381" v="197"/>
          <ac:inkMkLst>
            <pc:docMk/>
            <pc:sldMk cId="3490597162" sldId="270"/>
            <ac:inkMk id="4" creationId="{B0707C02-B8BD-4025-A867-B73F8D28EA3B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52.662" v="186"/>
          <ac:inkMkLst>
            <pc:docMk/>
            <pc:sldMk cId="3490597162" sldId="270"/>
            <ac:inkMk id="5" creationId="{9368D902-44E8-4030-9591-AA8087692969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51.115" v="185"/>
          <ac:inkMkLst>
            <pc:docMk/>
            <pc:sldMk cId="3490597162" sldId="270"/>
            <ac:inkMk id="6" creationId="{B57ABD23-9CD0-4045-943C-E0253D03F7D4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49.490" v="184"/>
          <ac:inkMkLst>
            <pc:docMk/>
            <pc:sldMk cId="3490597162" sldId="270"/>
            <ac:inkMk id="8" creationId="{12DD93EF-C78A-4859-A992-2973E55FF8CD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47.943" v="183"/>
          <ac:inkMkLst>
            <pc:docMk/>
            <pc:sldMk cId="3490597162" sldId="270"/>
            <ac:inkMk id="10" creationId="{5AE9A570-C2B1-4264-AE3E-326DAAAF7243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9.662" v="182"/>
          <ac:inkMkLst>
            <pc:docMk/>
            <pc:sldMk cId="3490597162" sldId="270"/>
            <ac:inkMk id="12" creationId="{9BAE4F30-452E-451E-8A57-1B3FDC739E36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8.177" v="181"/>
          <ac:inkMkLst>
            <pc:docMk/>
            <pc:sldMk cId="3490597162" sldId="270"/>
            <ac:inkMk id="13" creationId="{5D474431-075B-475D-B3B2-9C65E702F8B2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7.037" v="180"/>
          <ac:inkMkLst>
            <pc:docMk/>
            <pc:sldMk cId="3490597162" sldId="270"/>
            <ac:inkMk id="14" creationId="{96257B98-C9AF-4E6C-A81B-88F4B2C823D4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7.037" v="179"/>
          <ac:inkMkLst>
            <pc:docMk/>
            <pc:sldMk cId="3490597162" sldId="270"/>
            <ac:inkMk id="15" creationId="{91736970-A284-40B6-B06B-05BE5F9F2F71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5.224" v="178"/>
          <ac:inkMkLst>
            <pc:docMk/>
            <pc:sldMk cId="3490597162" sldId="270"/>
            <ac:inkMk id="16" creationId="{1F43E2CC-B007-4943-83B6-84B7FED0B22D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3.974" v="177"/>
          <ac:inkMkLst>
            <pc:docMk/>
            <pc:sldMk cId="3490597162" sldId="270"/>
            <ac:inkMk id="17" creationId="{21341FAD-3696-4E11-A2EF-D7199944893B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3:32.115" v="176"/>
          <ac:inkMkLst>
            <pc:docMk/>
            <pc:sldMk cId="3490597162" sldId="270"/>
            <ac:inkMk id="18" creationId="{879FA0A6-0269-4830-A08A-277440571ABD}"/>
          </ac:inkMkLst>
        </pc:inkChg>
        <pc:inkChg chg="add del">
          <ac:chgData name="Kacper Duczymiński" userId="S::kacducz13@eszkola.opolskie.pl::ff59b2bc-d2ce-4cad-a6e6-ce2a903b8d8e" providerId="AD" clId="Web-{01B8A62F-92D4-42BD-8B6A-D8A0F767466B}" dt="2020-12-18T09:54:17.912" v="195"/>
          <ac:inkMkLst>
            <pc:docMk/>
            <pc:sldMk cId="3490597162" sldId="270"/>
            <ac:inkMk id="19" creationId="{D812F48B-1289-478E-9332-9BC155FBD90A}"/>
          </ac:inkMkLst>
        </pc:inkChg>
      </pc:sldChg>
      <pc:sldChg chg="addSp modSp new">
        <pc:chgData name="Kacper Duczymiński" userId="S::kacducz13@eszkola.opolskie.pl::ff59b2bc-d2ce-4cad-a6e6-ce2a903b8d8e" providerId="AD" clId="Web-{01B8A62F-92D4-42BD-8B6A-D8A0F767466B}" dt="2020-12-18T09:55:12.788" v="206"/>
        <pc:sldMkLst>
          <pc:docMk/>
          <pc:sldMk cId="3835326897" sldId="270"/>
        </pc:sldMkLst>
        <pc:picChg chg="add mod">
          <ac:chgData name="Kacper Duczymiński" userId="S::kacducz13@eszkola.opolskie.pl::ff59b2bc-d2ce-4cad-a6e6-ce2a903b8d8e" providerId="AD" clId="Web-{01B8A62F-92D4-42BD-8B6A-D8A0F767466B}" dt="2020-12-18T09:54:55.116" v="202"/>
          <ac:picMkLst>
            <pc:docMk/>
            <pc:sldMk cId="3835326897" sldId="270"/>
            <ac:picMk id="2" creationId="{AB8F7D96-FF85-4DFD-97D6-39D156E9BFE0}"/>
          </ac:picMkLst>
        </pc:picChg>
        <pc:picChg chg="add mod">
          <ac:chgData name="Kacper Duczymiński" userId="S::kacducz13@eszkola.opolskie.pl::ff59b2bc-d2ce-4cad-a6e6-ce2a903b8d8e" providerId="AD" clId="Web-{01B8A62F-92D4-42BD-8B6A-D8A0F767466B}" dt="2020-12-18T09:55:09.976" v="203"/>
          <ac:picMkLst>
            <pc:docMk/>
            <pc:sldMk cId="3835326897" sldId="270"/>
            <ac:picMk id="3" creationId="{1B95B9E2-8F1A-400A-8C1B-FDEB86727FC5}"/>
          </ac:picMkLst>
        </pc:picChg>
        <pc:picChg chg="add mod">
          <ac:chgData name="Kacper Duczymiński" userId="S::kacducz13@eszkola.opolskie.pl::ff59b2bc-d2ce-4cad-a6e6-ce2a903b8d8e" providerId="AD" clId="Web-{01B8A62F-92D4-42BD-8B6A-D8A0F767466B}" dt="2020-12-18T09:55:11.022" v="204"/>
          <ac:picMkLst>
            <pc:docMk/>
            <pc:sldMk cId="3835326897" sldId="270"/>
            <ac:picMk id="4" creationId="{6C23724B-433D-4F8D-93C8-DAC01177F55B}"/>
          </ac:picMkLst>
        </pc:picChg>
        <pc:picChg chg="add mod">
          <ac:chgData name="Kacper Duczymiński" userId="S::kacducz13@eszkola.opolskie.pl::ff59b2bc-d2ce-4cad-a6e6-ce2a903b8d8e" providerId="AD" clId="Web-{01B8A62F-92D4-42BD-8B6A-D8A0F767466B}" dt="2020-12-18T09:55:12.351" v="205"/>
          <ac:picMkLst>
            <pc:docMk/>
            <pc:sldMk cId="3835326897" sldId="270"/>
            <ac:picMk id="5" creationId="{C7D645D6-AF4D-4A2A-BEE3-179851433AFC}"/>
          </ac:picMkLst>
        </pc:picChg>
        <pc:picChg chg="add mod">
          <ac:chgData name="Kacper Duczymiński" userId="S::kacducz13@eszkola.opolskie.pl::ff59b2bc-d2ce-4cad-a6e6-ce2a903b8d8e" providerId="AD" clId="Web-{01B8A62F-92D4-42BD-8B6A-D8A0F767466B}" dt="2020-12-18T09:55:12.788" v="206"/>
          <ac:picMkLst>
            <pc:docMk/>
            <pc:sldMk cId="3835326897" sldId="270"/>
            <ac:picMk id="6" creationId="{6E5CBCCF-39F6-42A8-A38F-CB37A7217FE2}"/>
          </ac:picMkLst>
        </pc:picChg>
      </pc:sldChg>
      <pc:sldChg chg="addSp modSp new">
        <pc:chgData name="Kacper Duczymiński" userId="S::kacducz13@eszkola.opolskie.pl::ff59b2bc-d2ce-4cad-a6e6-ce2a903b8d8e" providerId="AD" clId="Web-{01B8A62F-92D4-42BD-8B6A-D8A0F767466B}" dt="2020-12-18T09:56:07.148" v="208"/>
        <pc:sldMkLst>
          <pc:docMk/>
          <pc:sldMk cId="2645655446" sldId="271"/>
        </pc:sldMkLst>
        <pc:picChg chg="add mod">
          <ac:chgData name="Kacper Duczymiński" userId="S::kacducz13@eszkola.opolskie.pl::ff59b2bc-d2ce-4cad-a6e6-ce2a903b8d8e" providerId="AD" clId="Web-{01B8A62F-92D4-42BD-8B6A-D8A0F767466B}" dt="2020-12-18T09:56:07.148" v="208"/>
          <ac:picMkLst>
            <pc:docMk/>
            <pc:sldMk cId="2645655446" sldId="271"/>
            <ac:picMk id="2" creationId="{D729BF5A-A6F3-4E99-B24D-9A81336B8D88}"/>
          </ac:picMkLst>
        </pc:picChg>
      </pc:sldChg>
    </pc:docChg>
  </pc:docChgLst>
  <pc:docChgLst>
    <pc:chgData name="Kacper Duczymiński" userId="S::kacducz13@eszkola.opolskie.pl::ff59b2bc-d2ce-4cad-a6e6-ce2a903b8d8e" providerId="AD" clId="Web-{0DC50655-4520-4580-AE3D-7920C732BB92}"/>
    <pc:docChg chg="modSld">
      <pc:chgData name="Kacper Duczymiński" userId="S::kacducz13@eszkola.opolskie.pl::ff59b2bc-d2ce-4cad-a6e6-ce2a903b8d8e" providerId="AD" clId="Web-{0DC50655-4520-4580-AE3D-7920C732BB92}" dt="2020-12-16T09:42:43.749" v="64" actId="688"/>
      <pc:docMkLst>
        <pc:docMk/>
      </pc:docMkLst>
      <pc:sldChg chg="modSp modTransition">
        <pc:chgData name="Kacper Duczymiński" userId="S::kacducz13@eszkola.opolskie.pl::ff59b2bc-d2ce-4cad-a6e6-ce2a903b8d8e" providerId="AD" clId="Web-{0DC50655-4520-4580-AE3D-7920C732BB92}" dt="2020-12-16T08:03:32.221" v="39"/>
        <pc:sldMkLst>
          <pc:docMk/>
          <pc:sldMk cId="2762487077" sldId="263"/>
        </pc:sldMkLst>
        <pc:spChg chg="mod">
          <ac:chgData name="Kacper Duczymiński" userId="S::kacducz13@eszkola.opolskie.pl::ff59b2bc-d2ce-4cad-a6e6-ce2a903b8d8e" providerId="AD" clId="Web-{0DC50655-4520-4580-AE3D-7920C732BB92}" dt="2020-12-16T08:02:59.673" v="36" actId="20577"/>
          <ac:spMkLst>
            <pc:docMk/>
            <pc:sldMk cId="2762487077" sldId="263"/>
            <ac:spMk id="2" creationId="{B85F9778-CFB7-4A72-B493-DA1E4207CEEE}"/>
          </ac:spMkLst>
        </pc:spChg>
      </pc:sldChg>
      <pc:sldChg chg="addSp delSp modSp mod setBg addAnim modAnim setClrOvrMap">
        <pc:chgData name="Kacper Duczymiński" userId="S::kacducz13@eszkola.opolskie.pl::ff59b2bc-d2ce-4cad-a6e6-ce2a903b8d8e" providerId="AD" clId="Web-{0DC50655-4520-4580-AE3D-7920C732BB92}" dt="2020-12-16T08:01:35.547" v="12"/>
        <pc:sldMkLst>
          <pc:docMk/>
          <pc:sldMk cId="3688966488" sldId="264"/>
        </pc:sldMkLst>
        <pc:spChg chg="mod ord">
          <ac:chgData name="Kacper Duczymiński" userId="S::kacducz13@eszkola.opolskie.pl::ff59b2bc-d2ce-4cad-a6e6-ce2a903b8d8e" providerId="AD" clId="Web-{0DC50655-4520-4580-AE3D-7920C732BB92}" dt="2020-12-16T08:01:15.844" v="10"/>
          <ac:spMkLst>
            <pc:docMk/>
            <pc:sldMk cId="3688966488" sldId="264"/>
            <ac:spMk id="2" creationId="{065F810B-6F09-4047-99BA-7F5033075C24}"/>
          </ac:spMkLst>
        </pc:spChg>
        <pc:spChg chg="del">
          <ac:chgData name="Kacper Duczymiński" userId="S::kacducz13@eszkola.opolskie.pl::ff59b2bc-d2ce-4cad-a6e6-ce2a903b8d8e" providerId="AD" clId="Web-{0DC50655-4520-4580-AE3D-7920C732BB92}" dt="2020-12-16T08:01:09.531" v="9"/>
          <ac:spMkLst>
            <pc:docMk/>
            <pc:sldMk cId="3688966488" sldId="264"/>
            <ac:spMk id="3" creationId="{CA48709D-F3D8-431E-9694-2DB62C559694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8:01:15.844" v="10"/>
          <ac:spMkLst>
            <pc:docMk/>
            <pc:sldMk cId="3688966488" sldId="264"/>
            <ac:spMk id="9" creationId="{0671A8AE-40A1-4631-A6B8-581AFF065482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8:01:15.844" v="10"/>
          <ac:spMkLst>
            <pc:docMk/>
            <pc:sldMk cId="3688966488" sldId="264"/>
            <ac:spMk id="11" creationId="{AB58EF07-17C2-48CF-ABB0-EEF1F17CB8F0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8:01:15.844" v="10"/>
          <ac:spMkLst>
            <pc:docMk/>
            <pc:sldMk cId="3688966488" sldId="264"/>
            <ac:spMk id="13" creationId="{AF2F604E-43BE-4DC3-B983-E071523364F8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8:01:15.844" v="10"/>
          <ac:spMkLst>
            <pc:docMk/>
            <pc:sldMk cId="3688966488" sldId="264"/>
            <ac:spMk id="15" creationId="{08C9B587-E65E-4B52-B37C-ABEBB6E87928}"/>
          </ac:spMkLst>
        </pc:spChg>
        <pc:picChg chg="add mod ord">
          <ac:chgData name="Kacper Duczymiński" userId="S::kacducz13@eszkola.opolskie.pl::ff59b2bc-d2ce-4cad-a6e6-ce2a903b8d8e" providerId="AD" clId="Web-{0DC50655-4520-4580-AE3D-7920C732BB92}" dt="2020-12-16T08:01:15.844" v="10"/>
          <ac:picMkLst>
            <pc:docMk/>
            <pc:sldMk cId="3688966488" sldId="264"/>
            <ac:picMk id="4" creationId="{CF075EAC-AA9D-49EA-B7D1-CE174F7562F7}"/>
          </ac:picMkLst>
        </pc:picChg>
      </pc:sldChg>
      <pc:sldChg chg="addSp delSp modSp mod setBg addAnim modAnim setClrOvrMap">
        <pc:chgData name="Kacper Duczymiński" userId="S::kacducz13@eszkola.opolskie.pl::ff59b2bc-d2ce-4cad-a6e6-ce2a903b8d8e" providerId="AD" clId="Web-{0DC50655-4520-4580-AE3D-7920C732BB92}" dt="2020-12-16T09:42:43.749" v="64" actId="688"/>
        <pc:sldMkLst>
          <pc:docMk/>
          <pc:sldMk cId="2460391803" sldId="265"/>
        </pc:sldMkLst>
        <pc:spChg chg="mod ord">
          <ac:chgData name="Kacper Duczymiński" userId="S::kacducz13@eszkola.opolskie.pl::ff59b2bc-d2ce-4cad-a6e6-ce2a903b8d8e" providerId="AD" clId="Web-{0DC50655-4520-4580-AE3D-7920C732BB92}" dt="2020-12-16T09:42:43.749" v="64" actId="688"/>
          <ac:spMkLst>
            <pc:docMk/>
            <pc:sldMk cId="2460391803" sldId="265"/>
            <ac:spMk id="2" creationId="{D6D86833-7835-4D17-B13A-E3411918E02D}"/>
          </ac:spMkLst>
        </pc:spChg>
        <pc:spChg chg="del">
          <ac:chgData name="Kacper Duczymiński" userId="S::kacducz13@eszkola.opolskie.pl::ff59b2bc-d2ce-4cad-a6e6-ce2a903b8d8e" providerId="AD" clId="Web-{0DC50655-4520-4580-AE3D-7920C732BB92}" dt="2020-12-16T09:40:44.748" v="49"/>
          <ac:spMkLst>
            <pc:docMk/>
            <pc:sldMk cId="2460391803" sldId="265"/>
            <ac:spMk id="3" creationId="{13217FED-E14E-4BF1-B4EA-D61BF50097F4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9:40:55.857" v="51"/>
          <ac:spMkLst>
            <pc:docMk/>
            <pc:sldMk cId="2460391803" sldId="265"/>
            <ac:spMk id="9" creationId="{0671A8AE-40A1-4631-A6B8-581AFF065482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9:40:55.857" v="51"/>
          <ac:spMkLst>
            <pc:docMk/>
            <pc:sldMk cId="2460391803" sldId="265"/>
            <ac:spMk id="11" creationId="{AB58EF07-17C2-48CF-ABB0-EEF1F17CB8F0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9:40:55.857" v="51"/>
          <ac:spMkLst>
            <pc:docMk/>
            <pc:sldMk cId="2460391803" sldId="265"/>
            <ac:spMk id="13" creationId="{AF2F604E-43BE-4DC3-B983-E071523364F8}"/>
          </ac:spMkLst>
        </pc:spChg>
        <pc:spChg chg="add">
          <ac:chgData name="Kacper Duczymiński" userId="S::kacducz13@eszkola.opolskie.pl::ff59b2bc-d2ce-4cad-a6e6-ce2a903b8d8e" providerId="AD" clId="Web-{0DC50655-4520-4580-AE3D-7920C732BB92}" dt="2020-12-16T09:40:55.857" v="51"/>
          <ac:spMkLst>
            <pc:docMk/>
            <pc:sldMk cId="2460391803" sldId="265"/>
            <ac:spMk id="15" creationId="{08C9B587-E65E-4B52-B37C-ABEBB6E87928}"/>
          </ac:spMkLst>
        </pc:spChg>
        <pc:picChg chg="add mod ord">
          <ac:chgData name="Kacper Duczymiński" userId="S::kacducz13@eszkola.opolskie.pl::ff59b2bc-d2ce-4cad-a6e6-ce2a903b8d8e" providerId="AD" clId="Web-{0DC50655-4520-4580-AE3D-7920C732BB92}" dt="2020-12-16T09:40:55.857" v="51"/>
          <ac:picMkLst>
            <pc:docMk/>
            <pc:sldMk cId="2460391803" sldId="265"/>
            <ac:picMk id="4" creationId="{0BD442B9-7E74-45E6-807C-39AF7FE2F3D6}"/>
          </ac:picMkLst>
        </pc:picChg>
      </pc:sldChg>
    </pc:docChg>
  </pc:docChgLst>
  <pc:docChgLst>
    <pc:chgData name="Kacper Duczymiński" userId="S::kacducz13@eszkola.opolskie.pl::ff59b2bc-d2ce-4cad-a6e6-ce2a903b8d8e" providerId="AD" clId="Web-{772D5A4E-D6B7-4038-44C4-E990CB23100C}"/>
    <pc:docChg chg="delSld modSld">
      <pc:chgData name="Kacper Duczymiński" userId="S::kacducz13@eszkola.opolskie.pl::ff59b2bc-d2ce-4cad-a6e6-ce2a903b8d8e" providerId="AD" clId="Web-{772D5A4E-D6B7-4038-44C4-E990CB23100C}" dt="2020-12-18T09:58:24.665" v="5"/>
      <pc:docMkLst>
        <pc:docMk/>
      </pc:docMkLst>
      <pc:sldChg chg="modSp modTransition">
        <pc:chgData name="Kacper Duczymiński" userId="S::kacducz13@eszkola.opolskie.pl::ff59b2bc-d2ce-4cad-a6e6-ce2a903b8d8e" providerId="AD" clId="Web-{772D5A4E-D6B7-4038-44C4-E990CB23100C}" dt="2020-12-18T09:58:19.368" v="4"/>
        <pc:sldMkLst>
          <pc:docMk/>
          <pc:sldMk cId="3835326897" sldId="270"/>
        </pc:sldMkLst>
        <pc:picChg chg="mod">
          <ac:chgData name="Kacper Duczymiński" userId="S::kacducz13@eszkola.opolskie.pl::ff59b2bc-d2ce-4cad-a6e6-ce2a903b8d8e" providerId="AD" clId="Web-{772D5A4E-D6B7-4038-44C4-E990CB23100C}" dt="2020-12-18T09:57:48.868" v="3" actId="14100"/>
          <ac:picMkLst>
            <pc:docMk/>
            <pc:sldMk cId="3835326897" sldId="270"/>
            <ac:picMk id="6" creationId="{6E5CBCCF-39F6-42A8-A38F-CB37A7217FE2}"/>
          </ac:picMkLst>
        </pc:picChg>
      </pc:sldChg>
      <pc:sldChg chg="del">
        <pc:chgData name="Kacper Duczymiński" userId="S::kacducz13@eszkola.opolskie.pl::ff59b2bc-d2ce-4cad-a6e6-ce2a903b8d8e" providerId="AD" clId="Web-{772D5A4E-D6B7-4038-44C4-E990CB23100C}" dt="2020-12-18T09:58:24.665" v="5"/>
        <pc:sldMkLst>
          <pc:docMk/>
          <pc:sldMk cId="2645655446" sldId="271"/>
        </pc:sldMkLst>
      </pc:sldChg>
    </pc:docChg>
  </pc:docChgLst>
  <pc:docChgLst>
    <pc:chgData name="Kacper Duczymiński" userId="S::kacducz13@eszkola.opolskie.pl::ff59b2bc-d2ce-4cad-a6e6-ce2a903b8d8e" providerId="AD" clId="Web-{970B250C-D3DA-619C-6E3E-56BAC2276DAA}"/>
    <pc:docChg chg="modSld">
      <pc:chgData name="Kacper Duczymiński" userId="S::kacducz13@eszkola.opolskie.pl::ff59b2bc-d2ce-4cad-a6e6-ce2a903b8d8e" providerId="AD" clId="Web-{970B250C-D3DA-619C-6E3E-56BAC2276DAA}" dt="2020-12-10T08:26:01.042" v="17"/>
      <pc:docMkLst>
        <pc:docMk/>
      </pc:docMkLst>
      <pc:sldChg chg="addSp delSp modSp mod setBg addAnim modAnim setClrOvrMap">
        <pc:chgData name="Kacper Duczymiński" userId="S::kacducz13@eszkola.opolskie.pl::ff59b2bc-d2ce-4cad-a6e6-ce2a903b8d8e" providerId="AD" clId="Web-{970B250C-D3DA-619C-6E3E-56BAC2276DAA}" dt="2020-12-10T08:26:01.042" v="17"/>
        <pc:sldMkLst>
          <pc:docMk/>
          <pc:sldMk cId="3873678087" sldId="262"/>
        </pc:sldMkLst>
        <pc:spChg chg="mod ord">
          <ac:chgData name="Kacper Duczymiński" userId="S::kacducz13@eszkola.opolskie.pl::ff59b2bc-d2ce-4cad-a6e6-ce2a903b8d8e" providerId="AD" clId="Web-{970B250C-D3DA-619C-6E3E-56BAC2276DAA}" dt="2020-12-10T08:25:08.854" v="15"/>
          <ac:spMkLst>
            <pc:docMk/>
            <pc:sldMk cId="3873678087" sldId="262"/>
            <ac:spMk id="2" creationId="{9024A2D6-0AF4-413F-A544-8AAE8962B3DD}"/>
          </ac:spMkLst>
        </pc:spChg>
        <pc:spChg chg="del">
          <ac:chgData name="Kacper Duczymiński" userId="S::kacducz13@eszkola.opolskie.pl::ff59b2bc-d2ce-4cad-a6e6-ce2a903b8d8e" providerId="AD" clId="Web-{970B250C-D3DA-619C-6E3E-56BAC2276DAA}" dt="2020-12-10T08:24:25.322" v="0"/>
          <ac:spMkLst>
            <pc:docMk/>
            <pc:sldMk cId="3873678087" sldId="262"/>
            <ac:spMk id="3" creationId="{D1D6C8CB-11C1-4F4F-A3BA-BD3D8A5FB5A4}"/>
          </ac:spMkLst>
        </pc:spChg>
        <pc:spChg chg="add">
          <ac:chgData name="Kacper Duczymiński" userId="S::kacducz13@eszkola.opolskie.pl::ff59b2bc-d2ce-4cad-a6e6-ce2a903b8d8e" providerId="AD" clId="Web-{970B250C-D3DA-619C-6E3E-56BAC2276DAA}" dt="2020-12-10T08:25:08.854" v="15"/>
          <ac:spMkLst>
            <pc:docMk/>
            <pc:sldMk cId="3873678087" sldId="262"/>
            <ac:spMk id="9" creationId="{0671A8AE-40A1-4631-A6B8-581AFF065482}"/>
          </ac:spMkLst>
        </pc:spChg>
        <pc:spChg chg="add">
          <ac:chgData name="Kacper Duczymiński" userId="S::kacducz13@eszkola.opolskie.pl::ff59b2bc-d2ce-4cad-a6e6-ce2a903b8d8e" providerId="AD" clId="Web-{970B250C-D3DA-619C-6E3E-56BAC2276DAA}" dt="2020-12-10T08:25:08.854" v="15"/>
          <ac:spMkLst>
            <pc:docMk/>
            <pc:sldMk cId="3873678087" sldId="262"/>
            <ac:spMk id="11" creationId="{AB58EF07-17C2-48CF-ABB0-EEF1F17CB8F0}"/>
          </ac:spMkLst>
        </pc:spChg>
        <pc:spChg chg="add">
          <ac:chgData name="Kacper Duczymiński" userId="S::kacducz13@eszkola.opolskie.pl::ff59b2bc-d2ce-4cad-a6e6-ce2a903b8d8e" providerId="AD" clId="Web-{970B250C-D3DA-619C-6E3E-56BAC2276DAA}" dt="2020-12-10T08:25:08.854" v="15"/>
          <ac:spMkLst>
            <pc:docMk/>
            <pc:sldMk cId="3873678087" sldId="262"/>
            <ac:spMk id="13" creationId="{AF2F604E-43BE-4DC3-B983-E071523364F8}"/>
          </ac:spMkLst>
        </pc:spChg>
        <pc:spChg chg="add">
          <ac:chgData name="Kacper Duczymiński" userId="S::kacducz13@eszkola.opolskie.pl::ff59b2bc-d2ce-4cad-a6e6-ce2a903b8d8e" providerId="AD" clId="Web-{970B250C-D3DA-619C-6E3E-56BAC2276DAA}" dt="2020-12-10T08:25:08.854" v="15"/>
          <ac:spMkLst>
            <pc:docMk/>
            <pc:sldMk cId="3873678087" sldId="262"/>
            <ac:spMk id="15" creationId="{08C9B587-E65E-4B52-B37C-ABEBB6E87928}"/>
          </ac:spMkLst>
        </pc:spChg>
        <pc:picChg chg="add mod ord">
          <ac:chgData name="Kacper Duczymiński" userId="S::kacducz13@eszkola.opolskie.pl::ff59b2bc-d2ce-4cad-a6e6-ce2a903b8d8e" providerId="AD" clId="Web-{970B250C-D3DA-619C-6E3E-56BAC2276DAA}" dt="2020-12-10T08:25:08.854" v="15"/>
          <ac:picMkLst>
            <pc:docMk/>
            <pc:sldMk cId="3873678087" sldId="262"/>
            <ac:picMk id="4" creationId="{86C8B191-8274-4908-8AD6-2F071DE003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1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7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7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7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5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4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8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5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lodówka, różny, pokryte&#10;&#10;Opis wygenerowany automatycznie">
            <a:extLst>
              <a:ext uri="{FF2B5EF4-FFF2-40B4-BE49-F238E27FC236}">
                <a16:creationId xmlns:a16="http://schemas.microsoft.com/office/drawing/2014/main" id="{2C0E9942-DC2F-4C58-94F1-EC8A0322D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3" r="4326" b="-1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93FD65-F9AB-462E-8527-CFEDF61C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61" y="4647243"/>
            <a:ext cx="9078562" cy="10097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Origami -</a:t>
            </a:r>
            <a:r>
              <a:rPr lang="en-US" dirty="0" err="1"/>
              <a:t>zwierzęta</a:t>
            </a:r>
            <a:r>
              <a:rPr lang="en-US" dirty="0"/>
              <a:t> </a:t>
            </a:r>
            <a:r>
              <a:rPr lang="en-US" dirty="0" err="1"/>
              <a:t>świata</a:t>
            </a:r>
            <a:br>
              <a:rPr lang="pl-PL" dirty="0"/>
            </a:br>
            <a:r>
              <a:rPr lang="pl-PL" sz="3100" dirty="0"/>
              <a:t>Autor: </a:t>
            </a:r>
            <a:r>
              <a:rPr lang="pl-PL" sz="3100" dirty="0" err="1"/>
              <a:t>Irene</a:t>
            </a:r>
            <a:r>
              <a:rPr lang="pl-PL" sz="3100" dirty="0"/>
              <a:t> </a:t>
            </a:r>
            <a:r>
              <a:rPr lang="pl-PL" sz="3100" dirty="0" err="1"/>
              <a:t>Mazza</a:t>
            </a:r>
            <a:endParaRPr lang="en-US" sz="3100" dirty="0" err="1">
              <a:cs typeface="Calibri Ligh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C90DE3E-66A3-4C25-92D2-780C4DED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pl-PL" sz="5400" dirty="0">
                <a:solidFill>
                  <a:schemeClr val="bg1"/>
                </a:solidFill>
                <a:cs typeface="Calibri Light"/>
              </a:rPr>
              <a:t>Historia origami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DB4D77-18FF-41F9-B48A-C2A88C3E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881" y="1063963"/>
            <a:ext cx="6516229" cy="46311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solidFill>
                  <a:schemeClr val="bg1">
                    <a:alpha val="80000"/>
                  </a:schemeClr>
                </a:solidFill>
                <a:cs typeface="Calibri"/>
              </a:rPr>
              <a:t>Od IX wieku w Japonii układano z papieru abstrakcyjne lub symboliczne figury.</a:t>
            </a:r>
          </a:p>
          <a:p>
            <a:r>
              <a:rPr lang="pl-PL" dirty="0">
                <a:solidFill>
                  <a:schemeClr val="bg1">
                    <a:alpha val="80000"/>
                  </a:schemeClr>
                </a:solidFill>
                <a:cs typeface="Calibri"/>
              </a:rPr>
              <a:t>Wykorzystywane były w obrzędach religijnych.</a:t>
            </a:r>
          </a:p>
          <a:p>
            <a:r>
              <a:rPr lang="pl-PL" dirty="0">
                <a:solidFill>
                  <a:schemeClr val="bg1">
                    <a:alpha val="80000"/>
                  </a:schemeClr>
                </a:solidFill>
                <a:cs typeface="Calibri"/>
              </a:rPr>
              <a:t>Wykonywano  motyle, pojemniki na igły, czy zioła lecznicze, zabawki, kwiaty, ptaszki i inne zwierzęta.</a:t>
            </a:r>
          </a:p>
          <a:p>
            <a:r>
              <a:rPr lang="pl-PL" dirty="0">
                <a:solidFill>
                  <a:schemeClr val="bg1">
                    <a:alpha val="80000"/>
                  </a:schemeClr>
                </a:solidFill>
                <a:cs typeface="Calibri"/>
              </a:rPr>
              <a:t>Po II wojnie światowej technika origami pojawiła się w Europie.</a:t>
            </a:r>
          </a:p>
          <a:p>
            <a:r>
              <a:rPr lang="pl-PL" dirty="0">
                <a:solidFill>
                  <a:schemeClr val="bg1">
                    <a:alpha val="80000"/>
                  </a:schemeClr>
                </a:solidFill>
                <a:cs typeface="Calibri"/>
              </a:rPr>
              <a:t>Coraz liczniejsi zwolennicy wzbogacali ją ciągle nowymi modelami.</a:t>
            </a:r>
          </a:p>
        </p:txBody>
      </p:sp>
    </p:spTree>
    <p:extLst>
      <p:ext uri="{BB962C8B-B14F-4D97-AF65-F5344CB8AC3E}">
        <p14:creationId xmlns:p14="http://schemas.microsoft.com/office/powerpoint/2010/main" val="203133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BCAB4-2071-42CC-BD91-C6B2BACD6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1" t="9090" r="8" b="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4D00F2-B2A1-473E-8F8D-C1D0E6DC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Nasze origami 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9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pomarańczowy, pomieszczenie, lodówka&#10;&#10;Opis wygenerowany automatycznie">
            <a:extLst>
              <a:ext uri="{FF2B5EF4-FFF2-40B4-BE49-F238E27FC236}">
                <a16:creationId xmlns:a16="http://schemas.microsoft.com/office/drawing/2014/main" id="{86C8B191-8274-4908-8AD6-2F071DE00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99" r="2586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24A2D6-0AF4-413F-A544-8AAE8962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Domki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7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tół, wewnątrz, siedzi, część&#10;&#10;Opis wygenerowany automatycznie">
            <a:extLst>
              <a:ext uri="{FF2B5EF4-FFF2-40B4-BE49-F238E27FC236}">
                <a16:creationId xmlns:a16="http://schemas.microsoft.com/office/drawing/2014/main" id="{4C2FC3C4-F775-4DAD-B3C6-927ADCFF4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52" r="13818" b="59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5F9778-CFB7-4A72-B493-DA1E420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cs typeface="Calibri Light"/>
              </a:rPr>
              <a:t>Kostki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87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F075EAC-AA9D-49EA-B7D1-CE174F756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55" b="3091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5F810B-6F09-4047-99BA-7F503307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Pantera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66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ewnątrz, małe, papier, siedzi&#10;&#10;Opis wygenerowany automatycznie">
            <a:extLst>
              <a:ext uri="{FF2B5EF4-FFF2-40B4-BE49-F238E27FC236}">
                <a16:creationId xmlns:a16="http://schemas.microsoft.com/office/drawing/2014/main" id="{0BD442B9-7E74-45E6-807C-39AF7FE2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51" t="9091" r="13809" b="1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D86833-7835-4D17-B13A-E3411918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Piekło - Niebo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91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3C928E-9FBC-4213-AEC4-A1EC3FC7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Słoń</a:t>
            </a:r>
            <a:endParaRPr lang="en-US" sz="66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4" descr="Obraz zawierający budynek, siedzi, zegar, stół&#10;&#10;Opis wygenerowany automatycznie">
            <a:extLst>
              <a:ext uri="{FF2B5EF4-FFF2-40B4-BE49-F238E27FC236}">
                <a16:creationId xmlns:a16="http://schemas.microsoft.com/office/drawing/2014/main" id="{F4DD62A9-A75C-4E6D-8356-3B69505F6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78" r="1" b="5894"/>
          <a:stretch/>
        </p:blipFill>
        <p:spPr>
          <a:xfrm>
            <a:off x="569928" y="692074"/>
            <a:ext cx="6658777" cy="41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47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73F6020-15C2-45FA-8F9D-91CA2982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Autofit/>
          </a:bodyPr>
          <a:lstStyle/>
          <a:p>
            <a:r>
              <a:rPr lang="pl-PL" sz="7200" dirty="0">
                <a:solidFill>
                  <a:srgbClr val="FFFFFF"/>
                </a:solidFill>
                <a:cs typeface="Calibri Light"/>
              </a:rPr>
              <a:t>Projekt wykonali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1CC808-B004-4DCA-B0D3-B19E76778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400" dirty="0">
                <a:solidFill>
                  <a:srgbClr val="000000"/>
                </a:solidFill>
                <a:cs typeface="Calibri"/>
              </a:rPr>
              <a:t>Kacper Duczymiński</a:t>
            </a:r>
          </a:p>
          <a:p>
            <a:r>
              <a:rPr lang="pl-PL" sz="4400" dirty="0">
                <a:solidFill>
                  <a:srgbClr val="000000"/>
                </a:solidFill>
                <a:cs typeface="Calibri"/>
              </a:rPr>
              <a:t>Tobiasz Giemza</a:t>
            </a:r>
          </a:p>
          <a:p>
            <a:r>
              <a:rPr lang="pl-PL" sz="4400" dirty="0">
                <a:solidFill>
                  <a:srgbClr val="000000"/>
                </a:solidFill>
                <a:cs typeface="Calibri"/>
              </a:rPr>
              <a:t>Uczniowie klasy VII B</a:t>
            </a:r>
          </a:p>
        </p:txBody>
      </p:sp>
    </p:spTree>
    <p:extLst>
      <p:ext uri="{BB962C8B-B14F-4D97-AF65-F5344CB8AC3E}">
        <p14:creationId xmlns:p14="http://schemas.microsoft.com/office/powerpoint/2010/main" val="36249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E2895685282940ACAE5D6B0AEBE80C" ma:contentTypeVersion="2" ma:contentTypeDescription="Utwórz nowy dokument." ma:contentTypeScope="" ma:versionID="fd24d5fda1ad3b2680800b35d1a87522">
  <xsd:schema xmlns:xsd="http://www.w3.org/2001/XMLSchema" xmlns:xs="http://www.w3.org/2001/XMLSchema" xmlns:p="http://schemas.microsoft.com/office/2006/metadata/properties" xmlns:ns2="6b497c47-0eb8-4962-b1f6-37f499addce2" targetNamespace="http://schemas.microsoft.com/office/2006/metadata/properties" ma:root="true" ma:fieldsID="a51eefeb231245170550730415b795c7" ns2:_="">
    <xsd:import namespace="6b497c47-0eb8-4962-b1f6-37f499addc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97c47-0eb8-4962-b1f6-37f499add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90420-3056-4302-AAE4-C454AC8F5A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5F7D7D-2376-4ADB-8534-2DE0A987AA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A3F0F-0819-45FF-B207-B56AEE32B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97c47-0eb8-4962-b1f6-37f499add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</Words>
  <Application>Microsoft Office PowerPoint</Application>
  <PresentationFormat>Panoramiczny</PresentationFormat>
  <Paragraphs>17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Origami -zwierzęta świata Autor: Irene Mazza</vt:lpstr>
      <vt:lpstr>Historia origami</vt:lpstr>
      <vt:lpstr>Nasze origami 🤩</vt:lpstr>
      <vt:lpstr>Domki</vt:lpstr>
      <vt:lpstr>Kostki</vt:lpstr>
      <vt:lpstr>Pantera</vt:lpstr>
      <vt:lpstr>Piekło - Niebo</vt:lpstr>
      <vt:lpstr>Słoń</vt:lpstr>
      <vt:lpstr>Projekt wykonali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Jarosław</cp:lastModifiedBy>
  <cp:revision>415</cp:revision>
  <dcterms:created xsi:type="dcterms:W3CDTF">2020-12-07T08:18:55Z</dcterms:created>
  <dcterms:modified xsi:type="dcterms:W3CDTF">2020-12-21T08:49:56Z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0x010100EFE2895685282940ACAE5D6B0AEBE80C</vt:lpwstr>
  </property>
</Properties>
</file>