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931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328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511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26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41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35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178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69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17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07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41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10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18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873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23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20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42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987E-E315-42BE-A3DA-36999E1F62D5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52A261-F15D-46D9-9C81-43022539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776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zabawka, pomieszczenie&#10;&#10;Opis wygenerowany automatycznie">
            <a:extLst>
              <a:ext uri="{FF2B5EF4-FFF2-40B4-BE49-F238E27FC236}">
                <a16:creationId xmlns:a16="http://schemas.microsoft.com/office/drawing/2014/main" id="{86B82B5D-EE1F-4ACA-89D2-D5A9E8EBF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9" t="5700" r="38202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FE5E8FC9-58B8-4EA5-BAE4-24FD150EC90F}"/>
              </a:ext>
            </a:extLst>
          </p:cNvPr>
          <p:cNvSpPr/>
          <p:nvPr/>
        </p:nvSpPr>
        <p:spPr>
          <a:xfrm>
            <a:off x="5380563" y="1678665"/>
            <a:ext cx="3887839" cy="237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PAMIĘTNIK </a:t>
            </a:r>
            <a:br>
              <a:rPr lang="en-US" sz="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8 - BITOWEGO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WIEŚNIAKA </a:t>
            </a:r>
            <a:br>
              <a:rPr lang="en-US" sz="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WOJOWNIKA</a:t>
            </a:r>
          </a:p>
        </p:txBody>
      </p:sp>
    </p:spTree>
    <p:extLst>
      <p:ext uri="{BB962C8B-B14F-4D97-AF65-F5344CB8AC3E}">
        <p14:creationId xmlns:p14="http://schemas.microsoft.com/office/powerpoint/2010/main" val="51273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974EE40-52D6-4E95-9351-9E25E123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49" y="1107617"/>
            <a:ext cx="4335468" cy="287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pamiętnik młodego mieszkańca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minecraftowej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wioski</a:t>
            </a:r>
            <a:r>
              <a:rPr lang="pl-PL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Runta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który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marzy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pl-PL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karierze słynnego wojownika.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C833199-F6B7-4DEA-9F97-B588D4E72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535" y="212075"/>
            <a:ext cx="3551565" cy="53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61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FCE49-44C5-46E8-A666-BBB75492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67" y="1657165"/>
            <a:ext cx="8596668" cy="2142478"/>
          </a:xfrm>
        </p:spPr>
        <p:txBody>
          <a:bodyPr>
            <a:normAutofit fontScale="90000"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Kiedy </a:t>
            </a:r>
            <a:r>
              <a:rPr lang="pl-PL" sz="2800" dirty="0" err="1">
                <a:solidFill>
                  <a:schemeClr val="tx1"/>
                </a:solidFill>
              </a:rPr>
              <a:t>Runt</a:t>
            </a:r>
            <a:r>
              <a:rPr lang="pl-PL" sz="2800" dirty="0">
                <a:solidFill>
                  <a:schemeClr val="tx1"/>
                </a:solidFill>
              </a:rPr>
              <a:t> dowiaduje się, że pięciu najlepszych uczniów 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w szkole ma szansę rozpocząć kurs wojowniczy, bierze się ostro do roboty!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Tak zaczynają się jego przygody:</a:t>
            </a:r>
            <a:br>
              <a:rPr lang="pl-PL" sz="2800" dirty="0">
                <a:solidFill>
                  <a:schemeClr val="tx1"/>
                </a:solidFill>
              </a:rPr>
            </a:br>
            <a:endParaRPr lang="pl-PL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87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21D4FE5-F4CF-4C80-80DE-8FBB19D42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9098" y="-598111"/>
            <a:ext cx="5960687" cy="79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9DC5C75C-0778-48D0-9A28-DF5265FE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5" y="271462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A6036E0-EB85-43FA-9F5E-5F875A70F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2710" y="3429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2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4B6A8F-C6F4-4CBB-9B64-8F3176BD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57" y="1302058"/>
            <a:ext cx="8596668" cy="3314330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Uczniowie klasy IV B</a:t>
            </a:r>
            <a:br>
              <a:rPr lang="pl-PL" sz="2400" dirty="0"/>
            </a:br>
            <a:br>
              <a:rPr lang="pl-PL" sz="2400" dirty="0"/>
            </a:b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Paweł Lachowicz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Hubert Tomera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Filip Zając</a:t>
            </a:r>
            <a:br>
              <a:rPr lang="pl-PL" sz="2400" dirty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53705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71</Words>
  <Application>Microsoft Office PowerPoint</Application>
  <PresentationFormat>Panoramiczny</PresentationFormat>
  <Paragraphs>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Faseta</vt:lpstr>
      <vt:lpstr>Prezentacja programu PowerPoint</vt:lpstr>
      <vt:lpstr>To pamiętnik młodego mieszkańca minecraftowej wioski Runta, który marzy  o karierze słynnego wojownika.</vt:lpstr>
      <vt:lpstr>Kiedy Runt dowiaduje się, że pięciu najlepszych uczniów  w szkole ma szansę rozpocząć kurs wojowniczy, bierze się ostro do roboty! Tak zaczynają się jego przygody: </vt:lpstr>
      <vt:lpstr>Prezentacja programu PowerPoint</vt:lpstr>
      <vt:lpstr>Prezentacja programu PowerPoint</vt:lpstr>
      <vt:lpstr>Prezentacja programu PowerPoint</vt:lpstr>
      <vt:lpstr>Uczniowie klasy IV B  Paweł Lachowicz Hubert Tomera Filip Zając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 Pachołek</dc:creator>
  <cp:lastModifiedBy>Iwona Pachołek</cp:lastModifiedBy>
  <cp:revision>3</cp:revision>
  <dcterms:created xsi:type="dcterms:W3CDTF">2020-12-14T20:02:17Z</dcterms:created>
  <dcterms:modified xsi:type="dcterms:W3CDTF">2020-12-14T20:13:25Z</dcterms:modified>
</cp:coreProperties>
</file>