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05DFB-C3FF-4853-A1AE-AE01132BC536}" v="4" dt="2020-12-16T14:14:06.254"/>
    <p1510:client id="{1661F411-DF9C-4D21-9AD5-8ABC70226E06}" v="145" dt="2020-12-16T08:21:21.225"/>
    <p1510:client id="{23B2C060-8FB1-4CCE-8796-9384D07B70FE}" v="4" dt="2020-12-16T14:15:02.263"/>
    <p1510:client id="{260BA783-DB48-4F05-86D3-0F2D59B15C52}" v="3" dt="2020-12-16T14:09:49.683"/>
    <p1510:client id="{BACAC954-D3C3-4162-ABCA-7E6249AC517F}" v="20" dt="2020-12-16T14:11:13.723"/>
    <p1510:client id="{ED5038A6-FF1B-4AF2-97A7-C1B6BE3FD52B}" v="9" dt="2020-12-16T14:15:55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a Krajewska" userId="S::dorkraj25@eszkola.opolskie.pl::ae39ecbf-c25c-4bf3-bab5-c45d7c210f22" providerId="AD" clId="Web-{23B2C060-8FB1-4CCE-8796-9384D07B70FE}"/>
    <pc:docChg chg="modSld">
      <pc:chgData name="Dorota Krajewska" userId="S::dorkraj25@eszkola.opolskie.pl::ae39ecbf-c25c-4bf3-bab5-c45d7c210f22" providerId="AD" clId="Web-{23B2C060-8FB1-4CCE-8796-9384D07B70FE}" dt="2020-12-16T14:15:00.622" v="1" actId="20577"/>
      <pc:docMkLst>
        <pc:docMk/>
      </pc:docMkLst>
      <pc:sldChg chg="modSp">
        <pc:chgData name="Dorota Krajewska" userId="S::dorkraj25@eszkola.opolskie.pl::ae39ecbf-c25c-4bf3-bab5-c45d7c210f22" providerId="AD" clId="Web-{23B2C060-8FB1-4CCE-8796-9384D07B70FE}" dt="2020-12-16T14:15:00.622" v="1" actId="20577"/>
        <pc:sldMkLst>
          <pc:docMk/>
          <pc:sldMk cId="123467165" sldId="258"/>
        </pc:sldMkLst>
        <pc:spChg chg="mod">
          <ac:chgData name="Dorota Krajewska" userId="S::dorkraj25@eszkola.opolskie.pl::ae39ecbf-c25c-4bf3-bab5-c45d7c210f22" providerId="AD" clId="Web-{23B2C060-8FB1-4CCE-8796-9384D07B70FE}" dt="2020-12-16T14:15:00.622" v="1" actId="20577"/>
          <ac:spMkLst>
            <pc:docMk/>
            <pc:sldMk cId="123467165" sldId="258"/>
            <ac:spMk id="3" creationId="{F593A327-F046-407D-8503-4B7B7B244949}"/>
          </ac:spMkLst>
        </pc:spChg>
      </pc:sldChg>
    </pc:docChg>
  </pc:docChgLst>
  <pc:docChgLst>
    <pc:chgData name="Dorota Krajewska" userId="S::dorkraj25@eszkola.opolskie.pl::ae39ecbf-c25c-4bf3-bab5-c45d7c210f22" providerId="AD" clId="Web-{ED5038A6-FF1B-4AF2-97A7-C1B6BE3FD52B}"/>
    <pc:docChg chg="modSld">
      <pc:chgData name="Dorota Krajewska" userId="S::dorkraj25@eszkola.opolskie.pl::ae39ecbf-c25c-4bf3-bab5-c45d7c210f22" providerId="AD" clId="Web-{ED5038A6-FF1B-4AF2-97A7-C1B6BE3FD52B}" dt="2020-12-16T14:15:52.970" v="7" actId="20577"/>
      <pc:docMkLst>
        <pc:docMk/>
      </pc:docMkLst>
      <pc:sldChg chg="modSp">
        <pc:chgData name="Dorota Krajewska" userId="S::dorkraj25@eszkola.opolskie.pl::ae39ecbf-c25c-4bf3-bab5-c45d7c210f22" providerId="AD" clId="Web-{ED5038A6-FF1B-4AF2-97A7-C1B6BE3FD52B}" dt="2020-12-16T14:15:52.970" v="6" actId="20577"/>
        <pc:sldMkLst>
          <pc:docMk/>
          <pc:sldMk cId="1109967194" sldId="266"/>
        </pc:sldMkLst>
        <pc:spChg chg="mod">
          <ac:chgData name="Dorota Krajewska" userId="S::dorkraj25@eszkola.opolskie.pl::ae39ecbf-c25c-4bf3-bab5-c45d7c210f22" providerId="AD" clId="Web-{ED5038A6-FF1B-4AF2-97A7-C1B6BE3FD52B}" dt="2020-12-16T14:15:52.970" v="6" actId="20577"/>
          <ac:spMkLst>
            <pc:docMk/>
            <pc:sldMk cId="1109967194" sldId="266"/>
            <ac:spMk id="3" creationId="{5FA6C952-2122-40C9-AE2F-5994607F4D23}"/>
          </ac:spMkLst>
        </pc:spChg>
      </pc:sldChg>
    </pc:docChg>
  </pc:docChgLst>
  <pc:docChgLst>
    <pc:chgData name="Dorota Krajewska" userId="S::dorkraj25@eszkola.opolskie.pl::ae39ecbf-c25c-4bf3-bab5-c45d7c210f22" providerId="AD" clId="Web-{05205DFB-C3FF-4853-A1AE-AE01132BC536}"/>
    <pc:docChg chg="modSld">
      <pc:chgData name="Dorota Krajewska" userId="S::dorkraj25@eszkola.opolskie.pl::ae39ecbf-c25c-4bf3-bab5-c45d7c210f22" providerId="AD" clId="Web-{05205DFB-C3FF-4853-A1AE-AE01132BC536}" dt="2020-12-16T14:14:03.973" v="2" actId="20577"/>
      <pc:docMkLst>
        <pc:docMk/>
      </pc:docMkLst>
      <pc:sldChg chg="modSp">
        <pc:chgData name="Dorota Krajewska" userId="S::dorkraj25@eszkola.opolskie.pl::ae39ecbf-c25c-4bf3-bab5-c45d7c210f22" providerId="AD" clId="Web-{05205DFB-C3FF-4853-A1AE-AE01132BC536}" dt="2020-12-16T14:14:03.973" v="2" actId="20577"/>
        <pc:sldMkLst>
          <pc:docMk/>
          <pc:sldMk cId="123467165" sldId="258"/>
        </pc:sldMkLst>
        <pc:spChg chg="mod">
          <ac:chgData name="Dorota Krajewska" userId="S::dorkraj25@eszkola.opolskie.pl::ae39ecbf-c25c-4bf3-bab5-c45d7c210f22" providerId="AD" clId="Web-{05205DFB-C3FF-4853-A1AE-AE01132BC536}" dt="2020-12-16T14:14:03.973" v="2" actId="20577"/>
          <ac:spMkLst>
            <pc:docMk/>
            <pc:sldMk cId="123467165" sldId="258"/>
            <ac:spMk id="3" creationId="{F593A327-F046-407D-8503-4B7B7B244949}"/>
          </ac:spMkLst>
        </pc:spChg>
      </pc:sldChg>
    </pc:docChg>
  </pc:docChgLst>
  <pc:docChgLst>
    <pc:chgData name="Adrian Krzyśko" userId="4a044bd3-3980-4219-81e6-05e999902912" providerId="ADAL" clId="{1661F411-DF9C-4D21-9AD5-8ABC70226E06}"/>
    <pc:docChg chg="undo custSel mod addSld modSld">
      <pc:chgData name="Adrian Krzyśko" userId="4a044bd3-3980-4219-81e6-05e999902912" providerId="ADAL" clId="{1661F411-DF9C-4D21-9AD5-8ABC70226E06}" dt="2020-12-16T08:21:21.225" v="683" actId="14100"/>
      <pc:docMkLst>
        <pc:docMk/>
      </pc:docMkLst>
      <pc:sldChg chg="modSp modAnim">
        <pc:chgData name="Adrian Krzyśko" userId="4a044bd3-3980-4219-81e6-05e999902912" providerId="ADAL" clId="{1661F411-DF9C-4D21-9AD5-8ABC70226E06}" dt="2020-12-14T12:48:57.290" v="470" actId="20577"/>
        <pc:sldMkLst>
          <pc:docMk/>
          <pc:sldMk cId="2900716658" sldId="256"/>
        </pc:sldMkLst>
        <pc:spChg chg="mod">
          <ac:chgData name="Adrian Krzyśko" userId="4a044bd3-3980-4219-81e6-05e999902912" providerId="ADAL" clId="{1661F411-DF9C-4D21-9AD5-8ABC70226E06}" dt="2020-12-14T12:48:57.290" v="470" actId="20577"/>
          <ac:spMkLst>
            <pc:docMk/>
            <pc:sldMk cId="2900716658" sldId="256"/>
            <ac:spMk id="3" creationId="{F345FEF9-727B-4BC2-A2D4-0D4801EA17EA}"/>
          </ac:spMkLst>
        </pc:spChg>
      </pc:sldChg>
      <pc:sldChg chg="modSp mod modAnim">
        <pc:chgData name="Adrian Krzyśko" userId="4a044bd3-3980-4219-81e6-05e999902912" providerId="ADAL" clId="{1661F411-DF9C-4D21-9AD5-8ABC70226E06}" dt="2020-12-16T08:16:00.354" v="481" actId="20577"/>
        <pc:sldMkLst>
          <pc:docMk/>
          <pc:sldMk cId="646698248" sldId="257"/>
        </pc:sldMkLst>
        <pc:spChg chg="mod">
          <ac:chgData name="Adrian Krzyśko" userId="4a044bd3-3980-4219-81e6-05e999902912" providerId="ADAL" clId="{1661F411-DF9C-4D21-9AD5-8ABC70226E06}" dt="2020-12-16T08:16:00.354" v="481" actId="20577"/>
          <ac:spMkLst>
            <pc:docMk/>
            <pc:sldMk cId="646698248" sldId="257"/>
            <ac:spMk id="3" creationId="{21E57ABC-4AB1-4E70-BCA6-FF61E4A663FF}"/>
          </ac:spMkLst>
        </pc:spChg>
      </pc:sldChg>
      <pc:sldChg chg="modSp modAnim">
        <pc:chgData name="Adrian Krzyśko" userId="4a044bd3-3980-4219-81e6-05e999902912" providerId="ADAL" clId="{1661F411-DF9C-4D21-9AD5-8ABC70226E06}" dt="2020-12-16T08:16:23.412" v="484" actId="20577"/>
        <pc:sldMkLst>
          <pc:docMk/>
          <pc:sldMk cId="123467165" sldId="258"/>
        </pc:sldMkLst>
        <pc:spChg chg="mod">
          <ac:chgData name="Adrian Krzyśko" userId="4a044bd3-3980-4219-81e6-05e999902912" providerId="ADAL" clId="{1661F411-DF9C-4D21-9AD5-8ABC70226E06}" dt="2020-12-16T08:16:23.412" v="484" actId="20577"/>
          <ac:spMkLst>
            <pc:docMk/>
            <pc:sldMk cId="123467165" sldId="258"/>
            <ac:spMk id="3" creationId="{F593A327-F046-407D-8503-4B7B7B244949}"/>
          </ac:spMkLst>
        </pc:spChg>
      </pc:sldChg>
      <pc:sldChg chg="modAnim">
        <pc:chgData name="Adrian Krzyśko" userId="4a044bd3-3980-4219-81e6-05e999902912" providerId="ADAL" clId="{1661F411-DF9C-4D21-9AD5-8ABC70226E06}" dt="2020-12-13T16:37:13.386" v="463"/>
        <pc:sldMkLst>
          <pc:docMk/>
          <pc:sldMk cId="963655289" sldId="259"/>
        </pc:sldMkLst>
      </pc:sldChg>
      <pc:sldChg chg="modSp mod modAnim">
        <pc:chgData name="Adrian Krzyśko" userId="4a044bd3-3980-4219-81e6-05e999902912" providerId="ADAL" clId="{1661F411-DF9C-4D21-9AD5-8ABC70226E06}" dt="2020-12-14T12:49:12.136" v="474" actId="20577"/>
        <pc:sldMkLst>
          <pc:docMk/>
          <pc:sldMk cId="203570523" sldId="260"/>
        </pc:sldMkLst>
        <pc:spChg chg="mod">
          <ac:chgData name="Adrian Krzyśko" userId="4a044bd3-3980-4219-81e6-05e999902912" providerId="ADAL" clId="{1661F411-DF9C-4D21-9AD5-8ABC70226E06}" dt="2020-12-14T12:49:12.136" v="474" actId="20577"/>
          <ac:spMkLst>
            <pc:docMk/>
            <pc:sldMk cId="203570523" sldId="260"/>
            <ac:spMk id="3" creationId="{83075AC4-FD2D-4DE4-8809-379CC4F13F54}"/>
          </ac:spMkLst>
        </pc:spChg>
      </pc:sldChg>
      <pc:sldChg chg="modSp modAnim">
        <pc:chgData name="Adrian Krzyśko" userId="4a044bd3-3980-4219-81e6-05e999902912" providerId="ADAL" clId="{1661F411-DF9C-4D21-9AD5-8ABC70226E06}" dt="2020-12-14T12:49:16.640" v="475" actId="20577"/>
        <pc:sldMkLst>
          <pc:docMk/>
          <pc:sldMk cId="936463678" sldId="261"/>
        </pc:sldMkLst>
        <pc:spChg chg="mod">
          <ac:chgData name="Adrian Krzyśko" userId="4a044bd3-3980-4219-81e6-05e999902912" providerId="ADAL" clId="{1661F411-DF9C-4D21-9AD5-8ABC70226E06}" dt="2020-12-14T12:49:16.640" v="475" actId="20577"/>
          <ac:spMkLst>
            <pc:docMk/>
            <pc:sldMk cId="936463678" sldId="261"/>
            <ac:spMk id="3" creationId="{5B0A1820-D766-4B83-92FC-9DE63BC39EC2}"/>
          </ac:spMkLst>
        </pc:spChg>
      </pc:sldChg>
      <pc:sldChg chg="modSp modAnim">
        <pc:chgData name="Adrian Krzyśko" userId="4a044bd3-3980-4219-81e6-05e999902912" providerId="ADAL" clId="{1661F411-DF9C-4D21-9AD5-8ABC70226E06}" dt="2020-12-14T12:49:21.561" v="476" actId="20577"/>
        <pc:sldMkLst>
          <pc:docMk/>
          <pc:sldMk cId="3900096469" sldId="262"/>
        </pc:sldMkLst>
        <pc:spChg chg="mod">
          <ac:chgData name="Adrian Krzyśko" userId="4a044bd3-3980-4219-81e6-05e999902912" providerId="ADAL" clId="{1661F411-DF9C-4D21-9AD5-8ABC70226E06}" dt="2020-12-14T12:49:21.561" v="476" actId="20577"/>
          <ac:spMkLst>
            <pc:docMk/>
            <pc:sldMk cId="3900096469" sldId="262"/>
            <ac:spMk id="3" creationId="{663601F8-E767-4EC4-9397-B758EB91DD4B}"/>
          </ac:spMkLst>
        </pc:spChg>
      </pc:sldChg>
      <pc:sldChg chg="addSp modSp mod setBg modAnim">
        <pc:chgData name="Adrian Krzyśko" userId="4a044bd3-3980-4219-81e6-05e999902912" providerId="ADAL" clId="{1661F411-DF9C-4D21-9AD5-8ABC70226E06}" dt="2020-12-13T16:36:45.656" v="457"/>
        <pc:sldMkLst>
          <pc:docMk/>
          <pc:sldMk cId="3879360644" sldId="263"/>
        </pc:sldMkLst>
        <pc:spChg chg="mod">
          <ac:chgData name="Adrian Krzyśko" userId="4a044bd3-3980-4219-81e6-05e999902912" providerId="ADAL" clId="{1661F411-DF9C-4D21-9AD5-8ABC70226E06}" dt="2020-12-13T16:13:23.876" v="111" actId="255"/>
          <ac:spMkLst>
            <pc:docMk/>
            <pc:sldMk cId="3879360644" sldId="263"/>
            <ac:spMk id="2" creationId="{E822CEA2-F260-4AC4-9A06-3987FC64E87F}"/>
          </ac:spMkLst>
        </pc:spChg>
        <pc:spChg chg="mod">
          <ac:chgData name="Adrian Krzyśko" userId="4a044bd3-3980-4219-81e6-05e999902912" providerId="ADAL" clId="{1661F411-DF9C-4D21-9AD5-8ABC70226E06}" dt="2020-12-13T16:13:29.820" v="112" actId="255"/>
          <ac:spMkLst>
            <pc:docMk/>
            <pc:sldMk cId="3879360644" sldId="263"/>
            <ac:spMk id="3" creationId="{7BA25D8C-D6A0-4EAA-AEF7-F96E3CE85DF2}"/>
          </ac:spMkLst>
        </pc:spChg>
        <pc:picChg chg="add mod">
          <ac:chgData name="Adrian Krzyśko" userId="4a044bd3-3980-4219-81e6-05e999902912" providerId="ADAL" clId="{1661F411-DF9C-4D21-9AD5-8ABC70226E06}" dt="2020-12-13T16:13:13.558" v="109" actId="14100"/>
          <ac:picMkLst>
            <pc:docMk/>
            <pc:sldMk cId="3879360644" sldId="263"/>
            <ac:picMk id="8194" creationId="{FB8F218D-D81B-4537-91ED-3FC88A92B0CD}"/>
          </ac:picMkLst>
        </pc:picChg>
      </pc:sldChg>
      <pc:sldChg chg="addSp delSp modSp new mod setBg modAnim setClrOvrMap">
        <pc:chgData name="Adrian Krzyśko" userId="4a044bd3-3980-4219-81e6-05e999902912" providerId="ADAL" clId="{1661F411-DF9C-4D21-9AD5-8ABC70226E06}" dt="2020-12-13T16:36:41.057" v="456"/>
        <pc:sldMkLst>
          <pc:docMk/>
          <pc:sldMk cId="3756573286" sldId="264"/>
        </pc:sldMkLst>
        <pc:spChg chg="mod">
          <ac:chgData name="Adrian Krzyśko" userId="4a044bd3-3980-4219-81e6-05e999902912" providerId="ADAL" clId="{1661F411-DF9C-4D21-9AD5-8ABC70226E06}" dt="2020-12-13T16:19:06.252" v="271" actId="255"/>
          <ac:spMkLst>
            <pc:docMk/>
            <pc:sldMk cId="3756573286" sldId="264"/>
            <ac:spMk id="2" creationId="{B1B60666-A696-4996-A766-721E445D8266}"/>
          </ac:spMkLst>
        </pc:spChg>
        <pc:spChg chg="mod">
          <ac:chgData name="Adrian Krzyśko" userId="4a044bd3-3980-4219-81e6-05e999902912" providerId="ADAL" clId="{1661F411-DF9C-4D21-9AD5-8ABC70226E06}" dt="2020-12-13T16:23:52.524" v="360" actId="20577"/>
          <ac:spMkLst>
            <pc:docMk/>
            <pc:sldMk cId="3756573286" sldId="264"/>
            <ac:spMk id="3" creationId="{2A61C134-5AED-47A5-9EC9-6310F439AA66}"/>
          </ac:spMkLst>
        </pc:spChg>
        <pc:spChg chg="add del">
          <ac:chgData name="Adrian Krzyśko" userId="4a044bd3-3980-4219-81e6-05e999902912" providerId="ADAL" clId="{1661F411-DF9C-4D21-9AD5-8ABC70226E06}" dt="2020-12-13T16:18:54.367" v="266" actId="26606"/>
          <ac:spMkLst>
            <pc:docMk/>
            <pc:sldMk cId="3756573286" sldId="264"/>
            <ac:spMk id="71" creationId="{D94A7024-D948-494D-8920-BBA2DA07D15B}"/>
          </ac:spMkLst>
        </pc:spChg>
        <pc:spChg chg="add del">
          <ac:chgData name="Adrian Krzyśko" userId="4a044bd3-3980-4219-81e6-05e999902912" providerId="ADAL" clId="{1661F411-DF9C-4D21-9AD5-8ABC70226E06}" dt="2020-12-13T16:18:54.946" v="268" actId="26606"/>
          <ac:spMkLst>
            <pc:docMk/>
            <pc:sldMk cId="3756573286" sldId="264"/>
            <ac:spMk id="9220" creationId="{3BCB5F6A-9EB0-40B0-9D13-3023E9A20508}"/>
          </ac:spMkLst>
        </pc:spChg>
        <pc:picChg chg="add mod ord">
          <ac:chgData name="Adrian Krzyśko" userId="4a044bd3-3980-4219-81e6-05e999902912" providerId="ADAL" clId="{1661F411-DF9C-4D21-9AD5-8ABC70226E06}" dt="2020-12-13T16:19:10.614" v="272" actId="14100"/>
          <ac:picMkLst>
            <pc:docMk/>
            <pc:sldMk cId="3756573286" sldId="264"/>
            <ac:picMk id="9218" creationId="{5D4E9FA3-3C61-4B28-8C34-6FC5441CD182}"/>
          </ac:picMkLst>
        </pc:picChg>
      </pc:sldChg>
      <pc:sldChg chg="addSp delSp modSp new mod modAnim">
        <pc:chgData name="Adrian Krzyśko" userId="4a044bd3-3980-4219-81e6-05e999902912" providerId="ADAL" clId="{1661F411-DF9C-4D21-9AD5-8ABC70226E06}" dt="2020-12-16T08:17:00.571" v="485" actId="14100"/>
        <pc:sldMkLst>
          <pc:docMk/>
          <pc:sldMk cId="3224923155" sldId="265"/>
        </pc:sldMkLst>
        <pc:spChg chg="mod">
          <ac:chgData name="Adrian Krzyśko" userId="4a044bd3-3980-4219-81e6-05e999902912" providerId="ADAL" clId="{1661F411-DF9C-4D21-9AD5-8ABC70226E06}" dt="2020-12-14T12:49:32.330" v="477" actId="20577"/>
          <ac:spMkLst>
            <pc:docMk/>
            <pc:sldMk cId="3224923155" sldId="265"/>
            <ac:spMk id="2" creationId="{C3BC0112-EDC3-480A-9FD0-8A8BEBAE71CE}"/>
          </ac:spMkLst>
        </pc:spChg>
        <pc:spChg chg="del">
          <ac:chgData name="Adrian Krzyśko" userId="4a044bd3-3980-4219-81e6-05e999902912" providerId="ADAL" clId="{1661F411-DF9C-4D21-9AD5-8ABC70226E06}" dt="2020-12-13T16:20:32.631" v="326"/>
          <ac:spMkLst>
            <pc:docMk/>
            <pc:sldMk cId="3224923155" sldId="265"/>
            <ac:spMk id="3" creationId="{580A55F4-020B-4431-B2BA-F2C831FF6E87}"/>
          </ac:spMkLst>
        </pc:spChg>
        <pc:picChg chg="add mod">
          <ac:chgData name="Adrian Krzyśko" userId="4a044bd3-3980-4219-81e6-05e999902912" providerId="ADAL" clId="{1661F411-DF9C-4D21-9AD5-8ABC70226E06}" dt="2020-12-16T08:17:00.571" v="485" actId="14100"/>
          <ac:picMkLst>
            <pc:docMk/>
            <pc:sldMk cId="3224923155" sldId="265"/>
            <ac:picMk id="10242" creationId="{07B01C42-56CF-403D-ADE5-6F68B5A6E433}"/>
          </ac:picMkLst>
        </pc:picChg>
      </pc:sldChg>
      <pc:sldChg chg="addSp modSp new mod setBg">
        <pc:chgData name="Adrian Krzyśko" userId="4a044bd3-3980-4219-81e6-05e999902912" providerId="ADAL" clId="{1661F411-DF9C-4D21-9AD5-8ABC70226E06}" dt="2020-12-16T08:21:21.225" v="683" actId="14100"/>
        <pc:sldMkLst>
          <pc:docMk/>
          <pc:sldMk cId="1109967194" sldId="266"/>
        </pc:sldMkLst>
        <pc:spChg chg="mod">
          <ac:chgData name="Adrian Krzyśko" userId="4a044bd3-3980-4219-81e6-05e999902912" providerId="ADAL" clId="{1661F411-DF9C-4D21-9AD5-8ABC70226E06}" dt="2020-12-16T08:20:48.892" v="677" actId="26606"/>
          <ac:spMkLst>
            <pc:docMk/>
            <pc:sldMk cId="1109967194" sldId="266"/>
            <ac:spMk id="2" creationId="{4439EB13-7811-4F83-8E65-B8DE0E5966FD}"/>
          </ac:spMkLst>
        </pc:spChg>
        <pc:spChg chg="mod">
          <ac:chgData name="Adrian Krzyśko" userId="4a044bd3-3980-4219-81e6-05e999902912" providerId="ADAL" clId="{1661F411-DF9C-4D21-9AD5-8ABC70226E06}" dt="2020-12-16T08:21:09.455" v="680" actId="255"/>
          <ac:spMkLst>
            <pc:docMk/>
            <pc:sldMk cId="1109967194" sldId="266"/>
            <ac:spMk id="3" creationId="{5FA6C952-2122-40C9-AE2F-5994607F4D23}"/>
          </ac:spMkLst>
        </pc:spChg>
        <pc:picChg chg="add mod">
          <ac:chgData name="Adrian Krzyśko" userId="4a044bd3-3980-4219-81e6-05e999902912" providerId="ADAL" clId="{1661F411-DF9C-4D21-9AD5-8ABC70226E06}" dt="2020-12-16T08:21:21.225" v="683" actId="14100"/>
          <ac:picMkLst>
            <pc:docMk/>
            <pc:sldMk cId="1109967194" sldId="266"/>
            <ac:picMk id="1026" creationId="{B4B3F2E5-1E2A-4A56-A6FD-6C732B376E58}"/>
          </ac:picMkLst>
        </pc:picChg>
      </pc:sldChg>
    </pc:docChg>
  </pc:docChgLst>
  <pc:docChgLst>
    <pc:chgData name="Dorota Krajewska" userId="S::dorkraj25@eszkola.opolskie.pl::ae39ecbf-c25c-4bf3-bab5-c45d7c210f22" providerId="AD" clId="Web-{BACAC954-D3C3-4162-ABCA-7E6249AC517F}"/>
    <pc:docChg chg="modSld">
      <pc:chgData name="Dorota Krajewska" userId="S::dorkraj25@eszkola.opolskie.pl::ae39ecbf-c25c-4bf3-bab5-c45d7c210f22" providerId="AD" clId="Web-{BACAC954-D3C3-4162-ABCA-7E6249AC517F}" dt="2020-12-16T14:11:13.082" v="17" actId="20577"/>
      <pc:docMkLst>
        <pc:docMk/>
      </pc:docMkLst>
      <pc:sldChg chg="modSp">
        <pc:chgData name="Dorota Krajewska" userId="S::dorkraj25@eszkola.opolskie.pl::ae39ecbf-c25c-4bf3-bab5-c45d7c210f22" providerId="AD" clId="Web-{BACAC954-D3C3-4162-ABCA-7E6249AC517F}" dt="2020-12-16T14:10:36.597" v="0" actId="20577"/>
        <pc:sldMkLst>
          <pc:docMk/>
          <pc:sldMk cId="3900096469" sldId="262"/>
        </pc:sldMkLst>
        <pc:spChg chg="mod">
          <ac:chgData name="Dorota Krajewska" userId="S::dorkraj25@eszkola.opolskie.pl::ae39ecbf-c25c-4bf3-bab5-c45d7c210f22" providerId="AD" clId="Web-{BACAC954-D3C3-4162-ABCA-7E6249AC517F}" dt="2020-12-16T14:10:36.597" v="0" actId="20577"/>
          <ac:spMkLst>
            <pc:docMk/>
            <pc:sldMk cId="3900096469" sldId="262"/>
            <ac:spMk id="3" creationId="{663601F8-E767-4EC4-9397-B758EB91DD4B}"/>
          </ac:spMkLst>
        </pc:spChg>
      </pc:sldChg>
      <pc:sldChg chg="modSp">
        <pc:chgData name="Dorota Krajewska" userId="S::dorkraj25@eszkola.opolskie.pl::ae39ecbf-c25c-4bf3-bab5-c45d7c210f22" providerId="AD" clId="Web-{BACAC954-D3C3-4162-ABCA-7E6249AC517F}" dt="2020-12-16T14:11:10.209" v="15" actId="20577"/>
        <pc:sldMkLst>
          <pc:docMk/>
          <pc:sldMk cId="1109967194" sldId="266"/>
        </pc:sldMkLst>
        <pc:spChg chg="mod">
          <ac:chgData name="Dorota Krajewska" userId="S::dorkraj25@eszkola.opolskie.pl::ae39ecbf-c25c-4bf3-bab5-c45d7c210f22" providerId="AD" clId="Web-{BACAC954-D3C3-4162-ABCA-7E6249AC517F}" dt="2020-12-16T14:11:10.209" v="15" actId="20577"/>
          <ac:spMkLst>
            <pc:docMk/>
            <pc:sldMk cId="1109967194" sldId="266"/>
            <ac:spMk id="3" creationId="{5FA6C952-2122-40C9-AE2F-5994607F4D23}"/>
          </ac:spMkLst>
        </pc:spChg>
      </pc:sldChg>
    </pc:docChg>
  </pc:docChgLst>
  <pc:docChgLst>
    <pc:chgData name="Dorota Krajewska" userId="S::dorkraj25@eszkola.opolskie.pl::ae39ecbf-c25c-4bf3-bab5-c45d7c210f22" providerId="AD" clId="Web-{260BA783-DB48-4F05-86D3-0F2D59B15C52}"/>
    <pc:docChg chg="modSld">
      <pc:chgData name="Dorota Krajewska" userId="S::dorkraj25@eszkola.opolskie.pl::ae39ecbf-c25c-4bf3-bab5-c45d7c210f22" providerId="AD" clId="Web-{260BA783-DB48-4F05-86D3-0F2D59B15C52}" dt="2020-12-16T14:09:35.964" v="1" actId="20577"/>
      <pc:docMkLst>
        <pc:docMk/>
      </pc:docMkLst>
      <pc:sldChg chg="modSp">
        <pc:chgData name="Dorota Krajewska" userId="S::dorkraj25@eszkola.opolskie.pl::ae39ecbf-c25c-4bf3-bab5-c45d7c210f22" providerId="AD" clId="Web-{260BA783-DB48-4F05-86D3-0F2D59B15C52}" dt="2020-12-16T14:09:35.964" v="0" actId="20577"/>
        <pc:sldMkLst>
          <pc:docMk/>
          <pc:sldMk cId="936463678" sldId="261"/>
        </pc:sldMkLst>
        <pc:spChg chg="mod">
          <ac:chgData name="Dorota Krajewska" userId="S::dorkraj25@eszkola.opolskie.pl::ae39ecbf-c25c-4bf3-bab5-c45d7c210f22" providerId="AD" clId="Web-{260BA783-DB48-4F05-86D3-0F2D59B15C52}" dt="2020-12-16T14:09:35.964" v="0" actId="20577"/>
          <ac:spMkLst>
            <pc:docMk/>
            <pc:sldMk cId="936463678" sldId="261"/>
            <ac:spMk id="3" creationId="{5B0A1820-D766-4B83-92FC-9DE63BC39E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87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10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52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84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78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77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08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10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0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99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42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74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61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89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45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8074-CAB1-4D08-B4A3-31F0E6EC66A9}" type="datetimeFigureOut">
              <a:rPr lang="pl-PL" smtClean="0"/>
              <a:t>16.12.2020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E7E7B5-AC25-4F30-BC7C-680519280A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7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998CB7-8F63-4C18-991B-ECDF468DF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956" y="-119270"/>
            <a:ext cx="8799443" cy="2345635"/>
          </a:xfrm>
        </p:spPr>
        <p:txBody>
          <a:bodyPr/>
          <a:lstStyle/>
          <a:p>
            <a:pPr algn="just"/>
            <a:r>
              <a:rPr lang="pl-PL" sz="8800" dirty="0"/>
              <a:t>Piłka nożna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45FEF9-727B-4BC2-A2D4-0D4801EA1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02097"/>
            <a:ext cx="6285211" cy="1160303"/>
          </a:xfrm>
        </p:spPr>
        <p:txBody>
          <a:bodyPr/>
          <a:lstStyle/>
          <a:p>
            <a:pPr algn="just"/>
            <a:r>
              <a:rPr lang="pl-PL" dirty="0"/>
              <a:t>Autorzy: Adrian Krzyśko, Oskar Kąkolewski, Kamil </a:t>
            </a:r>
            <a:r>
              <a:rPr lang="pl-PL" dirty="0" err="1"/>
              <a:t>Miałkas</a:t>
            </a:r>
            <a:r>
              <a:rPr lang="pl-PL" dirty="0"/>
              <a:t>.   </a:t>
            </a:r>
          </a:p>
        </p:txBody>
      </p:sp>
      <p:pic>
        <p:nvPicPr>
          <p:cNvPr id="4098" name="Picture 2" descr="Piłka nożna z logo MO9007-33 - Gadżety sportowe | Najtańsze produkty -  OpenGift.pl">
            <a:extLst>
              <a:ext uri="{FF2B5EF4-FFF2-40B4-BE49-F238E27FC236}">
                <a16:creationId xmlns:a16="http://schemas.microsoft.com/office/drawing/2014/main" id="{F4844154-B340-41B5-9F56-5202951F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6" y="3382248"/>
            <a:ext cx="2905492" cy="27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9EB13-7811-4F83-8E65-B8DE0E59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/>
              <a:t>Nasza ocena książki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A6C952-2122-40C9-AE2F-5994607F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Ta książka bardzo nam się podobała. Posiada łatwe do zrozumienia teksty i piękne ilustracje. Dzięki niej dowiedzieliśmy się dużo o przeszłości piłki nożnej.</a:t>
            </a:r>
          </a:p>
        </p:txBody>
      </p:sp>
      <p:pic>
        <p:nvPicPr>
          <p:cNvPr id="1026" name="Picture 2" descr="Encyklopedia piłki nożnej dla dzieci - Żak Piotr | Książka w Sklepie  EMPIK.COM">
            <a:extLst>
              <a:ext uri="{FF2B5EF4-FFF2-40B4-BE49-F238E27FC236}">
                <a16:creationId xmlns:a16="http://schemas.microsoft.com/office/drawing/2014/main" id="{B4B3F2E5-1E2A-4A56-A6FD-6C732B376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r="-2" b="2435"/>
          <a:stretch/>
        </p:blipFill>
        <p:spPr bwMode="auto">
          <a:xfrm>
            <a:off x="6096001" y="1236316"/>
            <a:ext cx="3526302" cy="45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6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BC0112-EDC3-480A-9FD0-8A8BEBAE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Dziękujemy </a:t>
            </a:r>
            <a:r>
              <a:rPr lang="pl-PL"/>
              <a:t>za uwagę! </a:t>
            </a:r>
            <a:endParaRPr lang="pl-PL" dirty="0"/>
          </a:p>
        </p:txBody>
      </p:sp>
      <p:pic>
        <p:nvPicPr>
          <p:cNvPr id="10242" name="Picture 2" descr="Polskie Radio Katowice Wiadomości | Piłka nożna - LN - Polska przegrała z  Holandią">
            <a:extLst>
              <a:ext uri="{FF2B5EF4-FFF2-40B4-BE49-F238E27FC236}">
                <a16:creationId xmlns:a16="http://schemas.microsoft.com/office/drawing/2014/main" id="{07B01C42-56CF-403D-ADE5-6F68B5A6E4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38" y="1996447"/>
            <a:ext cx="7352437" cy="413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łka nożna pochodzi z Chin - chinytolubie.pl">
            <a:extLst>
              <a:ext uri="{FF2B5EF4-FFF2-40B4-BE49-F238E27FC236}">
                <a16:creationId xmlns:a16="http://schemas.microsoft.com/office/drawing/2014/main" id="{6A82536E-7235-4107-ABD8-B6577FF01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2804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0F7275C-0099-4212-B3DD-3A9F6E0A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2" y="548640"/>
            <a:ext cx="4304713" cy="1786597"/>
          </a:xfrm>
        </p:spPr>
        <p:txBody>
          <a:bodyPr>
            <a:normAutofit/>
          </a:bodyPr>
          <a:lstStyle/>
          <a:p>
            <a:r>
              <a:rPr lang="pl-PL" sz="4400" dirty="0"/>
              <a:t>Powstanie piłki nożnej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E57ABC-4AB1-4E70-BCA6-FF61E4A6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64775"/>
            <a:ext cx="3851122" cy="3176587"/>
          </a:xfrm>
        </p:spPr>
        <p:txBody>
          <a:bodyPr>
            <a:normAutofit/>
          </a:bodyPr>
          <a:lstStyle/>
          <a:p>
            <a:r>
              <a:rPr lang="pl-PL" sz="2400" dirty="0"/>
              <a:t>500 lat p. n. e. pojawiły się chińskie opisy gry z piłkami. 2300 lat temu w Chinach nieznany autor napisał o grze nico podobnej do znanej nam dzisiaj piłki nożnej.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66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ia piłki kopanej | Najważniejszy brytyjski produkt eksportowy -  Polityka.pl">
            <a:extLst>
              <a:ext uri="{FF2B5EF4-FFF2-40B4-BE49-F238E27FC236}">
                <a16:creationId xmlns:a16="http://schemas.microsoft.com/office/drawing/2014/main" id="{BF11BAF1-C9C8-482B-BEFE-F1524B42F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r="13500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EA8692-7112-45FC-BC2D-01B1C59C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4" y="419893"/>
            <a:ext cx="4120494" cy="146517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4000" dirty="0"/>
              <a:t>Początki nowoczesnego futbolu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3A327-F046-407D-8503-4B7B7B244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dirty="0"/>
              <a:t>W 1848 doszło do spotkania 14 byłych futbolistów, żeby ustalić zasady piłki nożnej. Sporządzili rejestr tych reguł znany jako Cambridge </a:t>
            </a:r>
            <a:r>
              <a:rPr lang="pl-PL" sz="2800" dirty="0" err="1"/>
              <a:t>Rules</a:t>
            </a:r>
            <a:r>
              <a:rPr lang="pl-PL" sz="2800" dirty="0"/>
              <a:t>.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oczątki piłki nożnej w Polsce. Od &quot;Sokoła&quot; po utworzenie PZPN |  HISTORIA.org.pl - historia, kultura, muzea, matura, rekonstrukcje i  recenzje historyczne">
            <a:extLst>
              <a:ext uri="{FF2B5EF4-FFF2-40B4-BE49-F238E27FC236}">
                <a16:creationId xmlns:a16="http://schemas.microsoft.com/office/drawing/2014/main" id="{BEA0DF38-D03C-4D83-AADC-7A2F0F532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153E4D3-37F3-4500-977F-81FFD810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42" y="553329"/>
            <a:ext cx="9971909" cy="1964788"/>
          </a:xfrm>
        </p:spPr>
        <p:txBody>
          <a:bodyPr>
            <a:normAutofit/>
          </a:bodyPr>
          <a:lstStyle/>
          <a:p>
            <a:r>
              <a:rPr lang="pl-PL" sz="5400" dirty="0"/>
              <a:t>Piłka nożna wkracza do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D25955-621E-4DE2-AA9A-4C1FC81B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05575"/>
            <a:ext cx="10492414" cy="3635787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Za pierwszy mecz piłki nożnej na terenach Polski uchodzi spotkanie drużyn z Krakowa i Lwowa w 1894 roku.</a:t>
            </a:r>
          </a:p>
        </p:txBody>
      </p:sp>
    </p:spTree>
    <p:extLst>
      <p:ext uri="{BB962C8B-B14F-4D97-AF65-F5344CB8AC3E}">
        <p14:creationId xmlns:p14="http://schemas.microsoft.com/office/powerpoint/2010/main" val="96365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D9DF47-5DC0-4D36-B4BD-FE9B242F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sz="5400" dirty="0"/>
              <a:t>Pierwsi mistrzowie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075AC4-FD2D-4DE4-8809-379CC4F1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pl-PL" sz="2800" dirty="0"/>
              <a:t>Pierwsi mistrzowie rozgrywek ligowych to FC Barcelona, jednak do wybuchu wojny domowej w Hiszpanii dominowała ekipa </a:t>
            </a:r>
            <a:r>
              <a:rPr lang="pl-PL" sz="2800" dirty="0" err="1"/>
              <a:t>Athletic</a:t>
            </a:r>
            <a:r>
              <a:rPr lang="pl-PL" sz="2800" dirty="0"/>
              <a:t> Bilbao.</a:t>
            </a:r>
          </a:p>
        </p:txBody>
      </p:sp>
      <p:pic>
        <p:nvPicPr>
          <p:cNvPr id="5122" name="Picture 2" descr="Athletic Club de Bilbao - Inside Athletic">
            <a:extLst>
              <a:ext uri="{FF2B5EF4-FFF2-40B4-BE49-F238E27FC236}">
                <a16:creationId xmlns:a16="http://schemas.microsoft.com/office/drawing/2014/main" id="{D276B5EA-1905-4AF7-BF56-6829DBDCD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11987" b="2"/>
          <a:stretch/>
        </p:blipFill>
        <p:spPr bwMode="auto">
          <a:xfrm>
            <a:off x="5617107" y="1930400"/>
            <a:ext cx="441505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9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6" name="Picture 2" descr="Rok 1927. Powstanie Polskiej Ligi Piłki Nożnej">
            <a:extLst>
              <a:ext uri="{FF2B5EF4-FFF2-40B4-BE49-F238E27FC236}">
                <a16:creationId xmlns:a16="http://schemas.microsoft.com/office/drawing/2014/main" id="{36AF532F-60BB-4203-A934-848A2408F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33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06E732-1F1C-43BE-AC5E-B5628694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878" y="1111347"/>
            <a:ext cx="5194788" cy="1814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/>
              <a:t>Liga w Polsce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0A1820-D766-4B83-92FC-9DE63BC3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964" y="3429000"/>
            <a:ext cx="5048952" cy="22371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1"/>
                </a:solidFill>
              </a:rPr>
              <a:t>W 1927 roku </a:t>
            </a:r>
            <a:r>
              <a:rPr lang="en-US" sz="2800" dirty="0" err="1">
                <a:solidFill>
                  <a:schemeClr val="bg1"/>
                </a:solidFill>
              </a:rPr>
              <a:t>utworzono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ligę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Jej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powstanie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zainicjowały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lwowskie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kluby</a:t>
            </a:r>
            <a:r>
              <a:rPr lang="pl-PL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64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1EABD-A20A-4230-8668-F226318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FIFA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601F8-E767-4EC4-9397-B758EB91D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21170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Międzynarodowa Federacja Piłki Nożnej zrzeszająca  211 narodowych federacji piłki nożnej.</a:t>
            </a:r>
          </a:p>
        </p:txBody>
      </p:sp>
      <p:pic>
        <p:nvPicPr>
          <p:cNvPr id="7170" name="Picture 2" descr="Mapa">
            <a:extLst>
              <a:ext uri="{FF2B5EF4-FFF2-40B4-BE49-F238E27FC236}">
                <a16:creationId xmlns:a16="http://schemas.microsoft.com/office/drawing/2014/main" id="{94E23F98-0B99-492C-A801-962D2126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46" y="2517913"/>
            <a:ext cx="5123620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2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6" decel="50000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2CEA2-F260-4AC4-9A06-3987FC64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9262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sz="4800" dirty="0"/>
              <a:t>Mistrzostwa Świata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A25D8C-D6A0-4EAA-AEF7-F96E3CE8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r>
              <a:rPr lang="pl-PL" sz="2800" dirty="0"/>
              <a:t>W 1930 roku rozpoczęły się pierwsze mistrzostwa świata w Meksyku.</a:t>
            </a:r>
          </a:p>
        </p:txBody>
      </p:sp>
      <p:pic>
        <p:nvPicPr>
          <p:cNvPr id="8194" name="Picture 2" descr="13 lipca w historii. Pierwsze mistrzostwa świata w piłce nożnej">
            <a:extLst>
              <a:ext uri="{FF2B5EF4-FFF2-40B4-BE49-F238E27FC236}">
                <a16:creationId xmlns:a16="http://schemas.microsoft.com/office/drawing/2014/main" id="{FB8F218D-D81B-4537-91ED-3FC88A92B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r="18993" b="-1"/>
          <a:stretch/>
        </p:blipFill>
        <p:spPr bwMode="auto">
          <a:xfrm>
            <a:off x="4857451" y="2159331"/>
            <a:ext cx="5257220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6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60666-A696-4996-A766-721E445D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pl-PL" sz="4800" dirty="0"/>
              <a:t>Boisko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61C134-5AED-47A5-9EC9-6310F439A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pl-PL" sz="2400" dirty="0"/>
              <a:t>Murawa musi być w odpowiednim stanie, a więc przede wszystkim nie może zagrażać zdrowiu zawodników i utrudniać gry.</a:t>
            </a:r>
          </a:p>
        </p:txBody>
      </p:sp>
      <p:pic>
        <p:nvPicPr>
          <p:cNvPr id="9218" name="Picture 2" descr="BUDOWA BOISKA !!!!!!!!!!!!!!!!!!!!! - LKS WISŁA MAŁA">
            <a:extLst>
              <a:ext uri="{FF2B5EF4-FFF2-40B4-BE49-F238E27FC236}">
                <a16:creationId xmlns:a16="http://schemas.microsoft.com/office/drawing/2014/main" id="{5D4E9FA3-3C61-4B28-8C34-6FC5441C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548512"/>
            <a:ext cx="6023343" cy="38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AFBA69787F6146B2E5A9183D7E4F45" ma:contentTypeVersion="10" ma:contentTypeDescription="Utwórz nowy dokument." ma:contentTypeScope="" ma:versionID="35cd1598c87837cbd0f1513a1f291a2e">
  <xsd:schema xmlns:xsd="http://www.w3.org/2001/XMLSchema" xmlns:xs="http://www.w3.org/2001/XMLSchema" xmlns:p="http://schemas.microsoft.com/office/2006/metadata/properties" xmlns:ns3="5046e081-88b3-4f46-adfc-08f75a6681a2" xmlns:ns4="5b100c2b-1646-4124-9c1b-2a7d6d1081d3" targetNamespace="http://schemas.microsoft.com/office/2006/metadata/properties" ma:root="true" ma:fieldsID="42346848f998928475cfa752cbf1cac7" ns3:_="" ns4:_="">
    <xsd:import namespace="5046e081-88b3-4f46-adfc-08f75a6681a2"/>
    <xsd:import namespace="5b100c2b-1646-4124-9c1b-2a7d6d1081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6e081-88b3-4f46-adfc-08f75a668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00c2b-1646-4124-9c1b-2a7d6d108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29CA9D-D7AD-41F1-A5A3-BCDB495A6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451DBF-1F40-4CCB-836E-9177DC8D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6e081-88b3-4f46-adfc-08f75a6681a2"/>
    <ds:schemaRef ds:uri="5b100c2b-1646-4124-9c1b-2a7d6d108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DAAE61-FF25-40E7-9F7F-B195F62C0537}">
  <ds:schemaRefs>
    <ds:schemaRef ds:uri="http://www.w3.org/XML/1998/namespace"/>
    <ds:schemaRef ds:uri="5046e081-88b3-4f46-adfc-08f75a6681a2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5b100c2b-1646-4124-9c1b-2a7d6d1081d3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Panoramiczny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Faseta</vt:lpstr>
      <vt:lpstr>Piłka nożna </vt:lpstr>
      <vt:lpstr>Powstanie piłki nożnej</vt:lpstr>
      <vt:lpstr>Początki nowoczesnego futbolu</vt:lpstr>
      <vt:lpstr>Piłka nożna wkracza do Polski</vt:lpstr>
      <vt:lpstr>Pierwsi mistrzowie</vt:lpstr>
      <vt:lpstr>Liga w Polsce</vt:lpstr>
      <vt:lpstr>FIFA</vt:lpstr>
      <vt:lpstr>Mistrzostwa Świata</vt:lpstr>
      <vt:lpstr>Boisko</vt:lpstr>
      <vt:lpstr>Nasza ocena książki</vt:lpstr>
      <vt:lpstr>Dziękujemy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Piłka nożna </dc:title>
  <dc:creator>Adrian Krzyśko</dc:creator>
  <cp:lastModifiedBy>Adrian Krzyśko</cp:lastModifiedBy>
  <cp:revision>13</cp:revision>
  <dcterms:created xsi:type="dcterms:W3CDTF">2020-12-16T08:20:48Z</dcterms:created>
  <dcterms:modified xsi:type="dcterms:W3CDTF">2020-12-16T14:15:59Z</dcterms:modified>
</cp:coreProperties>
</file>