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94660"/>
  </p:normalViewPr>
  <p:slideViewPr>
    <p:cSldViewPr>
      <p:cViewPr varScale="1">
        <p:scale>
          <a:sx n="38" d="100"/>
          <a:sy n="38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C3FBFDD-CB90-4F69-9E6D-59138064E514}" type="datetimeFigureOut">
              <a:rPr lang="pl-PL" smtClean="0"/>
              <a:pPr/>
              <a:t>2020-12-10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570D4E-8A46-4F11-B634-6A83062781E1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656184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>,,Był sobie pies 2 ’’</a:t>
            </a:r>
            <a:r>
              <a:rPr lang="pl-PL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  <a:t/>
            </a:r>
            <a:br>
              <a:rPr lang="pl-PL" sz="54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ndalus" pitchFamily="18" charset="-78"/>
              </a:rPr>
            </a:br>
            <a:endParaRPr lang="pl-PL" sz="54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ndalus" pitchFamily="18" charset="-7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-320080" y="4509120"/>
            <a:ext cx="9464080" cy="1199704"/>
          </a:xfrm>
        </p:spPr>
        <p:txBody>
          <a:bodyPr>
            <a:noAutofit/>
          </a:bodyPr>
          <a:lstStyle/>
          <a:p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Julita Marks, Agata Matczak</a:t>
            </a:r>
          </a:p>
          <a:p>
            <a:r>
              <a:rPr lang="pl-PL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Klasa 8a</a:t>
            </a:r>
            <a:r>
              <a:rPr lang="pl-PL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endParaRPr lang="pl-PL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005064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,,Ponosisz porażkę tylko, jeśli sobie to wmówisz, pamiętasz?’’</a:t>
            </a:r>
            <a:endParaRPr lang="pl-PL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490" name="Picture 10" descr="Wejherowo - jakość mias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24744"/>
            <a:ext cx="662473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9"/>
            <a:ext cx="8229600" cy="4464496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pl-PL" sz="1800" dirty="0" smtClean="0"/>
              <a:t>   </a:t>
            </a: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„Mała CJ opuszcza ukochaną babcię oraz jej psa i wyjeżdża z  matką do wielkiego miasta. Psiak przeżył już wiele żyć i sporo się o ludziach nauczył. Miał różne imiona: Bailey, Toby, Ellie, Koleżka… </a:t>
            </a:r>
          </a:p>
          <a:p>
            <a:pPr fontAlgn="base">
              <a:buNone/>
            </a:pP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   Kiedy powraca w kolejnym wcieleniu na czterech łapach, spotyka dorastającą Clarity. Wie, że jego misja jeszcze nie została wypełniona- ma pilnować i strzec dziewczynki. Musi być dzielnym psem! </a:t>
            </a:r>
          </a:p>
          <a:p>
            <a:pPr fontAlgn="base">
              <a:buNone/>
            </a:pP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  Tym razem zrobi wszystko, aby pomóc ukochanej pani odnaleźć prawdziwą miłość i zrealizować jej marzenia. Czasami będzie musiał odejść, by zaraz znów powrócić jako inny psi przyjaciel. Jedno wie na pewno: życie jest na tyle pomerdane, że zawsze warto trzymać się razem.” </a:t>
            </a:r>
          </a:p>
          <a:p>
            <a:endParaRPr lang="pl-PL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Arial Black" pitchFamily="34" charset="0"/>
              </a:rPr>
              <a:t>Wprowadzenie do treści książki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7170" name="Picture 2" descr="Co? Gdzie? Kiedy? - ciechocinek.bi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3176"/>
            <a:ext cx="9144000" cy="1844824"/>
          </a:xfrm>
          <a:prstGeom prst="rect">
            <a:avLst/>
          </a:prstGeom>
          <a:noFill/>
        </p:spPr>
      </p:pic>
      <p:pic>
        <p:nvPicPr>
          <p:cNvPr id="7172" name="Picture 4" descr="Był sobie pies 2” otrzyma polski dubbing – Polski-dubbing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941168"/>
            <a:ext cx="3059832" cy="1916832"/>
          </a:xfrm>
          <a:prstGeom prst="rect">
            <a:avLst/>
          </a:prstGeom>
          <a:noFill/>
        </p:spPr>
      </p:pic>
      <p:sp>
        <p:nvSpPr>
          <p:cNvPr id="6" name="Gwiazda 4-ramienna 5"/>
          <p:cNvSpPr/>
          <p:nvPr/>
        </p:nvSpPr>
        <p:spPr>
          <a:xfrm>
            <a:off x="251520" y="4725144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4-ramienna 6"/>
          <p:cNvSpPr/>
          <p:nvPr/>
        </p:nvSpPr>
        <p:spPr>
          <a:xfrm>
            <a:off x="5868144" y="6093296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Gwiazda 4-ramienna 7"/>
          <p:cNvSpPr/>
          <p:nvPr/>
        </p:nvSpPr>
        <p:spPr>
          <a:xfrm>
            <a:off x="8460432" y="4653136"/>
            <a:ext cx="432048" cy="5040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Gwiazda 4-ramienna 8"/>
          <p:cNvSpPr/>
          <p:nvPr/>
        </p:nvSpPr>
        <p:spPr>
          <a:xfrm>
            <a:off x="2771800" y="638132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4-ramienna 9"/>
          <p:cNvSpPr/>
          <p:nvPr/>
        </p:nvSpPr>
        <p:spPr>
          <a:xfrm>
            <a:off x="4211960" y="4869160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2771800" y="515719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5-ramienna 12"/>
          <p:cNvSpPr/>
          <p:nvPr/>
        </p:nvSpPr>
        <p:spPr>
          <a:xfrm>
            <a:off x="4283968" y="645333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 5-ramienna 13"/>
          <p:cNvSpPr/>
          <p:nvPr/>
        </p:nvSpPr>
        <p:spPr>
          <a:xfrm>
            <a:off x="6084168" y="486916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251520" y="6165304"/>
            <a:ext cx="216024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5-ramienna 15"/>
          <p:cNvSpPr/>
          <p:nvPr/>
        </p:nvSpPr>
        <p:spPr>
          <a:xfrm>
            <a:off x="8028384" y="6165304"/>
            <a:ext cx="216024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4726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1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</a:t>
            </a: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Psy towarzyszą ludzkości już od zarania dziejów – już nasi praprzodkowie żyli razem z wilkami i obie strony czerpały z tego korzyści.</a:t>
            </a:r>
          </a:p>
          <a:p>
            <a:pPr>
              <a:buNone/>
            </a:pP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 Ta więź </a:t>
            </a:r>
            <a:r>
              <a:rPr lang="pl-PL" sz="1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przestrzeni wieków ewoluowała</a:t>
            </a: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– ludzie przywiązali się do psów, a psy do ludzi. Rola psa w życiu człowieka z biegiem czasu stawała się coraz większa – dzisiaj to nie tylko obrońcy, ale też najlepsi przyjaciele i stworzenia, które zawsze gotowe są na zabawę i przebywanie w Twoim towarzystwie. Pies to coś więcej niż zwyczajne zwierzę – to kompan, na którego zawsze możesz liczyć. Sprawi, że zawsze będzie przy Tobie ktoś, komu możesz zaufać i będzie z Tobą zawsze. W tych dobrych i tych złych chwilach, bez względu na okoliczności. Bo psy na świat patrzą sercem i okazują swoją radość i miłość do wszystkiego poprzez radosne machanie ogonami.</a:t>
            </a:r>
          </a:p>
          <a:p>
            <a:pPr>
              <a:buNone/>
            </a:pPr>
            <a:endParaRPr lang="pl-PL" sz="1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buNone/>
            </a:pPr>
            <a:r>
              <a:rPr lang="pl-PL" sz="1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</a:rPr>
              <a:t>,,Wszystkie psy dobrze wiedzą, że życie ma sens tylko u boku ukochanego człowieka.’’</a:t>
            </a:r>
          </a:p>
          <a:p>
            <a:pPr algn="ctr">
              <a:buNone/>
            </a:pPr>
            <a:endParaRPr lang="pl-PL" sz="1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</a:endParaRPr>
          </a:p>
          <a:p>
            <a:pPr>
              <a:buNone/>
            </a:pPr>
            <a:endParaRPr lang="pl-PL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Rola psa w życiu człowieka </a:t>
            </a:r>
            <a:endParaRPr lang="pl-PL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392488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pl-PL" dirty="0" smtClean="0"/>
              <a:t>   </a:t>
            </a: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Kiedy Bailey odrodził się jako Molly wiedział jaka jest jego misja – odnalezienie CJ i zaopiekowanie się nią. O to właśnie poprosił go Ethan – jego pierwszy właściciel,  dla którego zrobi wszystko. Ten wątek w książce pokazuje, jak psy są bardzo oddane.  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Bailey, który nosił teraz imię Molly cały czas troszczył się i opiekował Clarity. Nigdy nie pozwolił, aby cos się jej stało. Kiedy była jeszcze mała dziewczynką, uratował ją kiedy wpadła do stawu oraz gdy znalazła się w pobliżu niebezpiecznego konia.  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Bailey bardzo związał się z CJ. Zawsze był tam gdzie ona. Nawet gdy odrodził się jako inny pies – Max, odszukał ją. </a:t>
            </a:r>
            <a:endParaRPr lang="pl-PL" sz="2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Oddanie, więzi i opieka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5124" name="Picture 4" descr="Był sobie pies 2” - recenz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1208"/>
            <a:ext cx="2123728" cy="1556792"/>
          </a:xfrm>
          <a:prstGeom prst="rect">
            <a:avLst/>
          </a:prstGeom>
          <a:noFill/>
        </p:spPr>
      </p:pic>
      <p:pic>
        <p:nvPicPr>
          <p:cNvPr id="5126" name="Picture 6" descr="Był sobie pies 2' - film, na którym nie będziesz musiał ukrywać łez. Bo  płaczą wszys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1672" y="5301208"/>
            <a:ext cx="2952328" cy="1556792"/>
          </a:xfrm>
          <a:prstGeom prst="rect">
            <a:avLst/>
          </a:prstGeom>
          <a:noFill/>
        </p:spPr>
      </p:pic>
      <p:pic>
        <p:nvPicPr>
          <p:cNvPr id="5128" name="Picture 8" descr="BYŁ SOBIE PIES 2 - Stylowy.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301208"/>
            <a:ext cx="2880320" cy="1556792"/>
          </a:xfrm>
          <a:prstGeom prst="rect">
            <a:avLst/>
          </a:prstGeom>
          <a:noFill/>
        </p:spPr>
      </p:pic>
      <p:pic>
        <p:nvPicPr>
          <p:cNvPr id="5130" name="Picture 10" descr="Był sobie pies 2 - Cinem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5301208"/>
            <a:ext cx="2664296" cy="1556792"/>
          </a:xfrm>
          <a:prstGeom prst="rect">
            <a:avLst/>
          </a:prstGeom>
          <a:noFill/>
        </p:spPr>
      </p:pic>
      <p:sp>
        <p:nvSpPr>
          <p:cNvPr id="9" name="Gwiazda 5-ramienna 8"/>
          <p:cNvSpPr/>
          <p:nvPr/>
        </p:nvSpPr>
        <p:spPr>
          <a:xfrm>
            <a:off x="2051720" y="530120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Gwiazda 4-ramienna 9"/>
          <p:cNvSpPr/>
          <p:nvPr/>
        </p:nvSpPr>
        <p:spPr>
          <a:xfrm>
            <a:off x="179512" y="4725144"/>
            <a:ext cx="504056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5-ramienna 10"/>
          <p:cNvSpPr/>
          <p:nvPr/>
        </p:nvSpPr>
        <p:spPr>
          <a:xfrm>
            <a:off x="4211960" y="5949280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5-ramienna 11"/>
          <p:cNvSpPr/>
          <p:nvPr/>
        </p:nvSpPr>
        <p:spPr>
          <a:xfrm>
            <a:off x="1835696" y="6525344"/>
            <a:ext cx="216024" cy="1886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4-ramienna 12"/>
          <p:cNvSpPr/>
          <p:nvPr/>
        </p:nvSpPr>
        <p:spPr>
          <a:xfrm>
            <a:off x="3275856" y="5157192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 4-ramienna 13"/>
          <p:cNvSpPr/>
          <p:nvPr/>
        </p:nvSpPr>
        <p:spPr>
          <a:xfrm>
            <a:off x="6732240" y="5445224"/>
            <a:ext cx="360040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4932040" y="522920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4-ramienna 15"/>
          <p:cNvSpPr/>
          <p:nvPr/>
        </p:nvSpPr>
        <p:spPr>
          <a:xfrm>
            <a:off x="8460432" y="4869160"/>
            <a:ext cx="539552" cy="57606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5-ramienna 16"/>
          <p:cNvSpPr/>
          <p:nvPr/>
        </p:nvSpPr>
        <p:spPr>
          <a:xfrm>
            <a:off x="7740352" y="530120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Gwiazda 5-ramienna 17"/>
          <p:cNvSpPr/>
          <p:nvPr/>
        </p:nvSpPr>
        <p:spPr>
          <a:xfrm>
            <a:off x="6588224" y="6309320"/>
            <a:ext cx="216024" cy="2606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Gwiazda 5-ramienna 18"/>
          <p:cNvSpPr/>
          <p:nvPr/>
        </p:nvSpPr>
        <p:spPr>
          <a:xfrm>
            <a:off x="3275856" y="6381328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Gwiazda 4-ramienna 19"/>
          <p:cNvSpPr/>
          <p:nvPr/>
        </p:nvSpPr>
        <p:spPr>
          <a:xfrm>
            <a:off x="5220072" y="6381328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Gwiazda 4-ramienna 20"/>
          <p:cNvSpPr/>
          <p:nvPr/>
        </p:nvSpPr>
        <p:spPr>
          <a:xfrm>
            <a:off x="7596336" y="6453336"/>
            <a:ext cx="216024" cy="21602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Gwiazda 5-ramienna 21"/>
          <p:cNvSpPr/>
          <p:nvPr/>
        </p:nvSpPr>
        <p:spPr>
          <a:xfrm>
            <a:off x="251520" y="6453336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31683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pl-PL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pl-PL" dirty="0" smtClean="0">
                <a:latin typeface="Arial Black" pitchFamily="34" charset="0"/>
              </a:rPr>
              <a:t>  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Mimo tego, że Bailey miał zleconą opiekę nad Clarity to tak naprawdę nigdy nie zapomniał kto jest jego właścicielem. Codziennie myślał o Ethanie, wspólnych zabawach i obowiązkach na farmie.</a:t>
            </a:r>
          </a:p>
          <a:p>
            <a:pPr>
              <a:buNone/>
            </a:pP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</a:p>
          <a:p>
            <a:pPr>
              <a:buNone/>
            </a:pPr>
            <a:endParaRPr lang="pl-PL" dirty="0" smtClean="0">
              <a:latin typeface="Arial Black" pitchFamily="34" charset="0"/>
            </a:endParaRPr>
          </a:p>
          <a:p>
            <a:pPr>
              <a:buNone/>
            </a:pPr>
            <a:endParaRPr lang="pl-PL" dirty="0" smtClean="0">
              <a:latin typeface="Arial Black" pitchFamily="34" charset="0"/>
            </a:endParaRPr>
          </a:p>
          <a:p>
            <a:pPr>
              <a:buNone/>
            </a:pPr>
            <a:endParaRPr lang="pl-PL" dirty="0"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Wierność Bailey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4102" name="Picture 6" descr="Był sobie pies 2' - film, na którym nie będziesz musiał ukrywać łez. Bo  płaczą wszys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6415"/>
            <a:ext cx="2771800" cy="2351585"/>
          </a:xfrm>
          <a:prstGeom prst="rect">
            <a:avLst/>
          </a:prstGeom>
          <a:noFill/>
        </p:spPr>
      </p:pic>
      <p:pic>
        <p:nvPicPr>
          <p:cNvPr id="4104" name="Picture 8" descr="Photo de Dennis Quaid - Mes vies de chien : Photo Dennis Quaid - AlloCin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09120"/>
            <a:ext cx="2483768" cy="2348880"/>
          </a:xfrm>
          <a:prstGeom prst="rect">
            <a:avLst/>
          </a:prstGeom>
          <a:noFill/>
        </p:spPr>
      </p:pic>
      <p:sp>
        <p:nvSpPr>
          <p:cNvPr id="4106" name="AutoShape 10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08" name="AutoShape 12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10" name="AutoShape 14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12" name="AutoShape 16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14" name="AutoShape 18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16" name="AutoShape 20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18" name="AutoShape 22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sp>
        <p:nvSpPr>
          <p:cNvPr id="4122" name="AutoShape 26" descr="Był sobie pies&quot;: galeria kadrów z filmu - Fil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 dirty="0"/>
          </a:p>
        </p:txBody>
      </p:sp>
      <p:pic>
        <p:nvPicPr>
          <p:cNvPr id="4124" name="Picture 28" descr="Photo de Dennis Quaid - Mes vies de chien : Photo Dennis Quaid - AlloCin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509119"/>
            <a:ext cx="4032448" cy="2391587"/>
          </a:xfrm>
          <a:prstGeom prst="rect">
            <a:avLst/>
          </a:prstGeom>
          <a:noFill/>
        </p:spPr>
      </p:pic>
      <p:sp>
        <p:nvSpPr>
          <p:cNvPr id="18" name="Gwiazda 5-ramienna 17"/>
          <p:cNvSpPr/>
          <p:nvPr/>
        </p:nvSpPr>
        <p:spPr>
          <a:xfrm>
            <a:off x="179512" y="4509120"/>
            <a:ext cx="323528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9" name="Gwiazda 5-ramienna 18"/>
          <p:cNvSpPr/>
          <p:nvPr/>
        </p:nvSpPr>
        <p:spPr>
          <a:xfrm>
            <a:off x="1979712" y="458112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0" name="Gwiazda 5-ramienna 19"/>
          <p:cNvSpPr/>
          <p:nvPr/>
        </p:nvSpPr>
        <p:spPr>
          <a:xfrm>
            <a:off x="2699792" y="4437112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Gwiazda 5-ramienna 20"/>
          <p:cNvSpPr/>
          <p:nvPr/>
        </p:nvSpPr>
        <p:spPr>
          <a:xfrm>
            <a:off x="3563888" y="4941168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2" name="Gwiazda 5-ramienna 21"/>
          <p:cNvSpPr/>
          <p:nvPr/>
        </p:nvSpPr>
        <p:spPr>
          <a:xfrm>
            <a:off x="4283968" y="450912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Gwiazda 5-ramienna 22"/>
          <p:cNvSpPr/>
          <p:nvPr/>
        </p:nvSpPr>
        <p:spPr>
          <a:xfrm>
            <a:off x="6444208" y="4365104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Gwiazda 5-ramienna 23"/>
          <p:cNvSpPr/>
          <p:nvPr/>
        </p:nvSpPr>
        <p:spPr>
          <a:xfrm>
            <a:off x="5436096" y="4221088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6" name="Gwiazda 5-ramienna 25"/>
          <p:cNvSpPr/>
          <p:nvPr/>
        </p:nvSpPr>
        <p:spPr>
          <a:xfrm>
            <a:off x="1187624" y="4293096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7" name="Gwiazda 5-ramienna 26"/>
          <p:cNvSpPr/>
          <p:nvPr/>
        </p:nvSpPr>
        <p:spPr>
          <a:xfrm>
            <a:off x="7092280" y="486916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Gwiazda 5-ramienna 27"/>
          <p:cNvSpPr/>
          <p:nvPr/>
        </p:nvSpPr>
        <p:spPr>
          <a:xfrm>
            <a:off x="7668344" y="4293096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9" name="Gwiazda 5-ramienna 28"/>
          <p:cNvSpPr/>
          <p:nvPr/>
        </p:nvSpPr>
        <p:spPr>
          <a:xfrm>
            <a:off x="8748464" y="450912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30" name="Gwiazda 5-ramienna 29"/>
          <p:cNvSpPr/>
          <p:nvPr/>
        </p:nvSpPr>
        <p:spPr>
          <a:xfrm>
            <a:off x="2483768" y="5229200"/>
            <a:ext cx="21602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2736304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</a:t>
            </a: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Bailey odradzając się jako kolejny pies pokonywał wszelkie trudności, aby odnaleźć CJ.  Aby ją znaleźć opuszczał ludzi, których lubił. Clarity zaraz po Ethanie była dla niego najważniejsza.  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   Robił wszystko, aby była szczęśliwa.  Wiedział, że kocha Trenta, więc go odnalazł i sprawił, że spotkali się po latach.</a:t>
            </a:r>
          </a:p>
          <a:p>
            <a:pPr fontAlgn="base">
              <a:buNone/>
            </a:pPr>
            <a:r>
              <a:rPr lang="pl-PL" sz="21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haroni" pitchFamily="2" charset="-79"/>
              </a:rPr>
              <a:t> </a:t>
            </a:r>
            <a:endParaRPr lang="pl-PL" sz="2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Poświęcenie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3076" name="Picture 4" descr="Był sobie pies 2&quot; - reż. Gail Mancuso - ZazyjKULTU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088"/>
            <a:ext cx="9144000" cy="2636912"/>
          </a:xfrm>
          <a:prstGeom prst="rect">
            <a:avLst/>
          </a:prstGeom>
          <a:noFill/>
        </p:spPr>
      </p:pic>
      <p:sp>
        <p:nvSpPr>
          <p:cNvPr id="6" name="Gwiazda 4-ramienna 5"/>
          <p:cNvSpPr/>
          <p:nvPr/>
        </p:nvSpPr>
        <p:spPr>
          <a:xfrm>
            <a:off x="323528" y="4005064"/>
            <a:ext cx="360040" cy="43204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Gwiazda 4-ramienna 6"/>
          <p:cNvSpPr/>
          <p:nvPr/>
        </p:nvSpPr>
        <p:spPr>
          <a:xfrm>
            <a:off x="971600" y="4653136"/>
            <a:ext cx="288032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Gwiazda 4-ramienna 10"/>
          <p:cNvSpPr/>
          <p:nvPr/>
        </p:nvSpPr>
        <p:spPr>
          <a:xfrm>
            <a:off x="7956376" y="4005064"/>
            <a:ext cx="432048" cy="50405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Gwiazda 4-ramienna 11"/>
          <p:cNvSpPr/>
          <p:nvPr/>
        </p:nvSpPr>
        <p:spPr>
          <a:xfrm>
            <a:off x="8532440" y="5013176"/>
            <a:ext cx="360040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Gwiazda 5-ramienna 12"/>
          <p:cNvSpPr/>
          <p:nvPr/>
        </p:nvSpPr>
        <p:spPr>
          <a:xfrm>
            <a:off x="611560" y="5877272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Gwiazda 5-ramienna 13"/>
          <p:cNvSpPr/>
          <p:nvPr/>
        </p:nvSpPr>
        <p:spPr>
          <a:xfrm>
            <a:off x="4139952" y="4293096"/>
            <a:ext cx="144016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Gwiazda 5-ramienna 14"/>
          <p:cNvSpPr/>
          <p:nvPr/>
        </p:nvSpPr>
        <p:spPr>
          <a:xfrm>
            <a:off x="7812360" y="5805264"/>
            <a:ext cx="288032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Gwiazda 5-ramienna 15"/>
          <p:cNvSpPr/>
          <p:nvPr/>
        </p:nvSpPr>
        <p:spPr>
          <a:xfrm>
            <a:off x="5652120" y="4941168"/>
            <a:ext cx="288032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Gwiazda 5-ramienna 16"/>
          <p:cNvSpPr/>
          <p:nvPr/>
        </p:nvSpPr>
        <p:spPr>
          <a:xfrm>
            <a:off x="4499992" y="6309320"/>
            <a:ext cx="288032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Gwiazda 4-ramienna 17"/>
          <p:cNvSpPr/>
          <p:nvPr/>
        </p:nvSpPr>
        <p:spPr>
          <a:xfrm>
            <a:off x="3923928" y="5445224"/>
            <a:ext cx="216024" cy="28803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Gwiazda 4-ramienna 18"/>
          <p:cNvSpPr/>
          <p:nvPr/>
        </p:nvSpPr>
        <p:spPr>
          <a:xfrm>
            <a:off x="8604448" y="6165304"/>
            <a:ext cx="288032" cy="36004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/>
          <p:cNvSpPr/>
          <p:nvPr/>
        </p:nvSpPr>
        <p:spPr>
          <a:xfrm>
            <a:off x="0" y="3717032"/>
            <a:ext cx="932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,,Porażka nie wchodzi w grę, jeśli jedyne, co potrzeba do osiągnięcia sukcesu, to włożenie w coś więcej wysiłku.”</a:t>
            </a:r>
            <a:endParaRPr lang="pl-PL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3456384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pl-PL" sz="2400" dirty="0" smtClean="0"/>
              <a:t>  </a:t>
            </a:r>
          </a:p>
          <a:p>
            <a:pPr fontAlgn="base">
              <a:buNone/>
            </a:pPr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Książka jest odpowiednia dla każdego. Zarówno dla młodszych jak i starszych. Jest bardzo emocjonalna. Pokazuje świat z perspektywy psa. Potrafi czytelników doprowadzić do łez.  </a:t>
            </a:r>
          </a:p>
          <a:p>
            <a:pPr fontAlgn="base">
              <a:buNone/>
            </a:pPr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pPr fontAlgn="base">
              <a:buNone/>
            </a:pPr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Dzięki tej książce możemy zobaczyć świat z perspektywy psa, a co za tym idzie bardziej go zrozumieć.  </a:t>
            </a:r>
          </a:p>
          <a:p>
            <a:pPr fontAlgn="base">
              <a:buNone/>
            </a:pPr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 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24744"/>
          </a:xfrm>
        </p:spPr>
        <p:txBody>
          <a:bodyPr/>
          <a:lstStyle/>
          <a:p>
            <a:pPr algn="ctr"/>
            <a:r>
              <a:rPr lang="pl-PL" dirty="0" smtClean="0">
                <a:latin typeface="Arial Black" pitchFamily="34" charset="0"/>
              </a:rPr>
              <a:t>Podsumowanie</a:t>
            </a:r>
            <a:endParaRPr lang="pl-PL" dirty="0">
              <a:latin typeface="Arial Black" pitchFamily="34" charset="0"/>
            </a:endParaRPr>
          </a:p>
        </p:txBody>
      </p:sp>
      <p:pic>
        <p:nvPicPr>
          <p:cNvPr id="2056" name="Picture 8" descr="Stylowi.pl - Odkrywaj, kolekcjonuj, kupu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4"/>
            <a:ext cx="9144000" cy="300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5877272"/>
            <a:ext cx="6156176" cy="980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l-PL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,,Ludzie byli zdolni robić tyle niesamowitych rzeczy, a mimo to tak często siedzieli bezczynnie, wypowiadając tylko słowa.’’</a:t>
            </a:r>
            <a:endParaRPr lang="pl-PL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i="1" dirty="0" smtClean="0">
                <a:solidFill>
                  <a:schemeClr val="tx1"/>
                </a:solidFill>
                <a:latin typeface="Arial Black" pitchFamily="34" charset="0"/>
              </a:rPr>
              <a:t>Koniec</a:t>
            </a:r>
            <a:endParaRPr lang="pl-PL" sz="5400" i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3316" name="Picture 4" descr="Był sobie pies 2&quot; – opis, obsada, premiera, książka, gdzie zobaczyć cały  fil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9"/>
            <a:ext cx="9144000" cy="4752528"/>
          </a:xfrm>
          <a:prstGeom prst="rect">
            <a:avLst/>
          </a:prstGeom>
          <a:noFill/>
        </p:spPr>
      </p:pic>
      <p:pic>
        <p:nvPicPr>
          <p:cNvPr id="13320" name="Picture 8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949288" y="-49696"/>
            <a:ext cx="476672" cy="576064"/>
          </a:xfrm>
          <a:prstGeom prst="rect">
            <a:avLst/>
          </a:prstGeom>
          <a:noFill/>
        </p:spPr>
      </p:pic>
      <p:pic>
        <p:nvPicPr>
          <p:cNvPr id="13322" name="Picture 10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645786" y="-18002"/>
            <a:ext cx="540059" cy="576063"/>
          </a:xfrm>
          <a:prstGeom prst="rect">
            <a:avLst/>
          </a:prstGeom>
          <a:noFill/>
        </p:spPr>
      </p:pic>
      <p:pic>
        <p:nvPicPr>
          <p:cNvPr id="13324" name="Picture 12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32656"/>
            <a:ext cx="720080" cy="432048"/>
          </a:xfrm>
          <a:prstGeom prst="rect">
            <a:avLst/>
          </a:prstGeom>
          <a:noFill/>
        </p:spPr>
      </p:pic>
      <p:pic>
        <p:nvPicPr>
          <p:cNvPr id="13326" name="Picture 14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31440" y="229208"/>
            <a:ext cx="548680" cy="611560"/>
          </a:xfrm>
          <a:prstGeom prst="rect">
            <a:avLst/>
          </a:prstGeom>
          <a:noFill/>
        </p:spPr>
      </p:pic>
      <p:pic>
        <p:nvPicPr>
          <p:cNvPr id="13328" name="Picture 16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0"/>
            <a:ext cx="504055" cy="476672"/>
          </a:xfrm>
          <a:prstGeom prst="rect">
            <a:avLst/>
          </a:prstGeom>
          <a:noFill/>
        </p:spPr>
      </p:pic>
      <p:pic>
        <p:nvPicPr>
          <p:cNvPr id="13330" name="Picture 18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8224" y="188640"/>
            <a:ext cx="720080" cy="504055"/>
          </a:xfrm>
          <a:prstGeom prst="rect">
            <a:avLst/>
          </a:prstGeom>
          <a:noFill/>
        </p:spPr>
      </p:pic>
      <p:pic>
        <p:nvPicPr>
          <p:cNvPr id="13332" name="Picture 20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8352420" y="36004"/>
            <a:ext cx="648072" cy="576064"/>
          </a:xfrm>
          <a:prstGeom prst="rect">
            <a:avLst/>
          </a:prstGeom>
          <a:noFill/>
        </p:spPr>
      </p:pic>
      <p:pic>
        <p:nvPicPr>
          <p:cNvPr id="13334" name="Picture 22" descr="Tatuaż GWIAZDKA na nadgarstku - Lista życzeń Niespodzianka.pl - Dla tych,  którzy nie lubią niespodzianek!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5400000">
            <a:off x="7618648" y="238336"/>
            <a:ext cx="603446" cy="504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6">
      <a:dk1>
        <a:sysClr val="windowText" lastClr="000000"/>
      </a:dk1>
      <a:lt1>
        <a:srgbClr val="FFFFFF"/>
      </a:lt1>
      <a:dk2>
        <a:srgbClr val="36070A"/>
      </a:dk2>
      <a:lt2>
        <a:srgbClr val="FFFFFF"/>
      </a:lt2>
      <a:accent1>
        <a:srgbClr val="1A1C2D"/>
      </a:accent1>
      <a:accent2>
        <a:srgbClr val="262626"/>
      </a:accent2>
      <a:accent3>
        <a:srgbClr val="000000"/>
      </a:accent3>
      <a:accent4>
        <a:srgbClr val="FFFFFF"/>
      </a:accent4>
      <a:accent5>
        <a:srgbClr val="FFFFFF"/>
      </a:accent5>
      <a:accent6>
        <a:srgbClr val="7D3C4A"/>
      </a:accent6>
      <a:hlink>
        <a:srgbClr val="23253C"/>
      </a:hlink>
      <a:folHlink>
        <a:srgbClr val="35385A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296</TotalTime>
  <Words>173</Words>
  <Application>Microsoft Office PowerPoint</Application>
  <PresentationFormat>Pokaz na ekranie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Hol</vt:lpstr>
      <vt:lpstr>,,Był sobie pies 2 ’’ </vt:lpstr>
      <vt:lpstr>Wprowadzenie do treści książki</vt:lpstr>
      <vt:lpstr>Rola psa w życiu człowieka </vt:lpstr>
      <vt:lpstr>Oddanie, więzi i opieka</vt:lpstr>
      <vt:lpstr>Wierność Bailey</vt:lpstr>
      <vt:lpstr>Poświęcenie</vt:lpstr>
      <vt:lpstr>Podsumowanie</vt:lpstr>
      <vt:lpstr>Koniec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Imie, nazywisko tytuł itp.</dc:title>
  <dc:creator>jarek</dc:creator>
  <cp:lastModifiedBy>jarek</cp:lastModifiedBy>
  <cp:revision>33</cp:revision>
  <dcterms:created xsi:type="dcterms:W3CDTF">2020-12-07T15:47:02Z</dcterms:created>
  <dcterms:modified xsi:type="dcterms:W3CDTF">2020-12-10T17:55:37Z</dcterms:modified>
</cp:coreProperties>
</file>